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13004800" cy="9753600"/>
  <p:notesSz cx="6797675" cy="9928225"/>
  <p:defaultTextStyle>
    <a:defPPr>
      <a:defRPr lang="de-DE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5pPr>
    <a:lvl6pPr marL="2286000" algn="l" defTabSz="457200" rtl="0" eaLnBrk="1" latinLnBrk="0" hangingPunct="1"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6pPr>
    <a:lvl7pPr marL="2743200" algn="l" defTabSz="457200" rtl="0" eaLnBrk="1" latinLnBrk="0" hangingPunct="1"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7pPr>
    <a:lvl8pPr marL="3200400" algn="l" defTabSz="457200" rtl="0" eaLnBrk="1" latinLnBrk="0" hangingPunct="1"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8pPr>
    <a:lvl9pPr marL="3657600" algn="l" defTabSz="457200" rtl="0" eaLnBrk="1" latinLnBrk="0" hangingPunct="1">
      <a:defRPr sz="3600" kern="1200">
        <a:solidFill>
          <a:srgbClr val="000000"/>
        </a:solidFill>
        <a:latin typeface="Helvetica Light" charset="0"/>
        <a:ea typeface="ＭＳ Ｐゴシック" charset="0"/>
        <a:cs typeface="ＭＳ Ｐゴシック" charset="0"/>
        <a:sym typeface="Helvetica Light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50" userDrawn="1">
          <p15:clr>
            <a:srgbClr val="A4A3A4"/>
          </p15:clr>
        </p15:guide>
        <p15:guide id="2" pos="3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7093"/>
    <a:srgbClr val="84BD00"/>
    <a:srgbClr val="FF8200"/>
    <a:srgbClr val="69B3E7"/>
    <a:srgbClr val="282828"/>
    <a:srgbClr val="49C4E5"/>
    <a:srgbClr val="179CE5"/>
    <a:srgbClr val="7581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2" autoAdjust="0"/>
    <p:restoredTop sz="95921" autoAdjust="0"/>
  </p:normalViewPr>
  <p:slideViewPr>
    <p:cSldViewPr snapToGrid="0">
      <p:cViewPr varScale="1">
        <p:scale>
          <a:sx n="80" d="100"/>
          <a:sy n="80" d="100"/>
        </p:scale>
        <p:origin x="-84" y="-288"/>
      </p:cViewPr>
      <p:guideLst>
        <p:guide orient="horz" pos="350"/>
        <p:guide pos="3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91225288" cy="2912252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06358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de-DE" noProof="0" smtClean="0">
                <a:sym typeface="Avenir Roman" charset="0"/>
              </a:rPr>
              <a:t>Second level</a:t>
            </a:r>
          </a:p>
          <a:p>
            <a:pPr lvl="2"/>
            <a:r>
              <a:rPr lang="de-DE" noProof="0" smtClean="0">
                <a:sym typeface="Avenir Roman" charset="0"/>
              </a:rPr>
              <a:t>Third level</a:t>
            </a:r>
          </a:p>
          <a:p>
            <a:pPr lvl="3"/>
            <a:r>
              <a:rPr lang="de-DE" noProof="0" smtClean="0">
                <a:sym typeface="Avenir Roman" charset="0"/>
              </a:rPr>
              <a:t>Fourth level</a:t>
            </a:r>
          </a:p>
          <a:p>
            <a:pPr lvl="4"/>
            <a:r>
              <a:rPr lang="de-DE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11016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ＭＳ Ｐゴシック" charset="0"/>
        <a:cs typeface="Avenir Roman" charset="0"/>
        <a:sym typeface="Avenir Roman" charset="0"/>
      </a:defRPr>
    </a:lvl1pPr>
    <a:lvl2pPr indent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indent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indent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indent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23504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8693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03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77350" y="444500"/>
            <a:ext cx="2774950" cy="8445500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444500"/>
            <a:ext cx="8172450" cy="84455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8871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1743456"/>
            <a:ext cx="11739372" cy="1225804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892" y="2969260"/>
            <a:ext cx="11714988" cy="6286500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/>
          </p:cNvSpPr>
          <p:nvPr userDrawn="1"/>
        </p:nvSpPr>
        <p:spPr bwMode="auto">
          <a:xfrm>
            <a:off x="3802064" y="981640"/>
            <a:ext cx="1770969" cy="400050"/>
          </a:xfrm>
          <a:prstGeom prst="rect">
            <a:avLst/>
          </a:prstGeom>
          <a:solidFill>
            <a:srgbClr val="84BD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hangingPunct="0"/>
            <a:r>
              <a:rPr lang="de-DE"/>
              <a:t> </a:t>
            </a:r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824" y="555625"/>
            <a:ext cx="2754539" cy="119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/>
          </p:cNvSpPr>
          <p:nvPr userDrawn="1"/>
        </p:nvSpPr>
        <p:spPr bwMode="auto">
          <a:xfrm>
            <a:off x="5573032" y="981640"/>
            <a:ext cx="3558267" cy="400050"/>
          </a:xfrm>
          <a:prstGeom prst="rect">
            <a:avLst/>
          </a:prstGeom>
          <a:solidFill>
            <a:srgbClr val="4F709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hangingPunct="0"/>
            <a:r>
              <a:rPr lang="de-DE" sz="2400">
                <a:solidFill>
                  <a:srgbClr val="FFFFFF"/>
                </a:solidFill>
                <a:cs typeface="Helvetica Light" charset="0"/>
              </a:rPr>
              <a:t> </a:t>
            </a:r>
            <a:endParaRPr lang="de-DE" sz="1800">
              <a:cs typeface="Helvetica Light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51" y="567711"/>
            <a:ext cx="2738889" cy="902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233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5587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26035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26035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3395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969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532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9776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41172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AT" noProof="0" smtClean="0">
                <a:sym typeface="Palatino" charset="0"/>
              </a:rPr>
              <a:t>Bild auf Platzhalter ziehen oder durch Klicken auf Symbol hinzufügen</a:t>
            </a:r>
            <a:endParaRPr lang="de-DE" noProof="0" smtClean="0">
              <a:sym typeface="Palatino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80448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>
                <a:sym typeface="Brandon Grotesque Black" charset="0"/>
              </a:rPr>
              <a:t>Mastertitelformat bearbeiten</a:t>
            </a:r>
            <a:endParaRPr lang="de-DE">
              <a:sym typeface="Brandon Grotesque Black" charset="0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>
                <a:sym typeface="Palatino" charset="0"/>
              </a:rPr>
              <a:t>Mastertextformat bearbeiten</a:t>
            </a:r>
          </a:p>
          <a:p>
            <a:pPr lvl="1"/>
            <a:r>
              <a:rPr lang="de-AT" smtClean="0">
                <a:sym typeface="Palatino" charset="0"/>
              </a:rPr>
              <a:t>Zweite Ebene</a:t>
            </a:r>
          </a:p>
          <a:p>
            <a:pPr lvl="2"/>
            <a:r>
              <a:rPr lang="de-AT" smtClean="0">
                <a:sym typeface="Palatino" charset="0"/>
              </a:rPr>
              <a:t>Dritte Ebene</a:t>
            </a:r>
          </a:p>
          <a:p>
            <a:pPr lvl="3"/>
            <a:r>
              <a:rPr lang="de-AT" smtClean="0">
                <a:sym typeface="Palatino" charset="0"/>
              </a:rPr>
              <a:t>Vierte Ebene</a:t>
            </a:r>
          </a:p>
          <a:p>
            <a:pPr lvl="4"/>
            <a:r>
              <a:rPr lang="de-AT" smtClean="0">
                <a:sym typeface="Palatino" charset="0"/>
              </a:rPr>
              <a:t>Fünfte Ebene</a:t>
            </a:r>
            <a:endParaRPr lang="de-DE">
              <a:sym typeface="Palatino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+mj-lt"/>
          <a:ea typeface="+mj-ea"/>
          <a:cs typeface="+mj-cs"/>
          <a:sym typeface="Brandon Grotesque Black" charset="0"/>
        </a:defRPr>
      </a:lvl1pPr>
      <a:lvl2pPr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2pPr>
      <a:lvl3pPr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3pPr>
      <a:lvl4pPr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4pPr>
      <a:lvl5pPr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5pPr>
      <a:lvl6pPr marL="457200"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6pPr>
      <a:lvl7pPr marL="914400"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7pPr>
      <a:lvl8pPr marL="1371600"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8pPr>
      <a:lvl9pPr marL="1828800" algn="l" defTabSz="584200" rtl="0" eaLnBrk="1" fontAlgn="base" hangingPunct="1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Brandon Grotesque Black" charset="0"/>
          <a:ea typeface="ＭＳ Ｐゴシック" charset="0"/>
          <a:cs typeface="Brandon Grotesque Black" charset="0"/>
          <a:sym typeface="Brandon Grotesque Black" charset="0"/>
        </a:defRPr>
      </a:lvl9pPr>
    </p:titleStyle>
    <p:bodyStyle>
      <a:lvl1pPr marL="2952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397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2pPr>
      <a:lvl3pPr marL="11842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3pPr>
      <a:lvl4pPr marL="16287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4pPr>
      <a:lvl5pPr marL="20732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5pPr>
      <a:lvl6pPr marL="25304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6pPr>
      <a:lvl7pPr marL="29876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7pPr>
      <a:lvl8pPr marL="34448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8pPr>
      <a:lvl9pPr marL="3902075" indent="-295275" algn="l" defTabSz="584200" rtl="0" eaLnBrk="1" fontAlgn="base" hangingPunct="1">
        <a:lnSpc>
          <a:spcPct val="10000"/>
        </a:lnSpc>
        <a:spcBef>
          <a:spcPts val="42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Palatino" charset="0"/>
          <a:cs typeface="+mn-cs"/>
          <a:sym typeface="Palatino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633413" y="2657069"/>
            <a:ext cx="1148996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>
              <a:defRPr/>
            </a:pPr>
            <a:r>
              <a:rPr lang="de-DE" sz="8000" b="1" dirty="0" smtClean="0">
                <a:solidFill>
                  <a:srgbClr val="282828"/>
                </a:solidFill>
                <a:latin typeface="Palatino Linotype" panose="02040502050505030304" pitchFamily="18" charset="0"/>
                <a:cs typeface="Brandon Grotesque Black" charset="0"/>
                <a:sym typeface="Brandon Grotesque Black" charset="0"/>
              </a:rPr>
              <a:t>Titel der </a:t>
            </a:r>
          </a:p>
          <a:p>
            <a:pPr algn="l">
              <a:defRPr/>
            </a:pPr>
            <a:r>
              <a:rPr lang="de-DE" sz="8000" b="1" dirty="0" smtClean="0">
                <a:solidFill>
                  <a:srgbClr val="282828"/>
                </a:solidFill>
                <a:latin typeface="Palatino Linotype" panose="02040502050505030304" pitchFamily="18" charset="0"/>
                <a:cs typeface="Brandon Grotesque Black" charset="0"/>
                <a:sym typeface="Brandon Grotesque Black" charset="0"/>
              </a:rPr>
              <a:t>Präsentation</a:t>
            </a:r>
            <a:endParaRPr lang="de-DE" sz="8000" b="1" dirty="0">
              <a:solidFill>
                <a:srgbClr val="282828"/>
              </a:solidFill>
              <a:latin typeface="Palatino Linotype" panose="02040502050505030304" pitchFamily="18" charset="0"/>
              <a:cs typeface="Brandon Grotesque Black" charset="0"/>
              <a:sym typeface="Brandon Grotesque Black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3824" y="5795889"/>
            <a:ext cx="8996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 smtClean="0">
                <a:latin typeface="Palatino Linotype" panose="02040502050505030304" pitchFamily="18" charset="0"/>
              </a:rPr>
              <a:t>Name des Vortragenden</a:t>
            </a:r>
          </a:p>
          <a:p>
            <a:pPr algn="l"/>
            <a:r>
              <a:rPr lang="de-DE" sz="3200" dirty="0" smtClean="0">
                <a:latin typeface="Palatino Linotype" panose="02040502050505030304" pitchFamily="18" charset="0"/>
              </a:rPr>
              <a:t>Ort der Präsentation</a:t>
            </a:r>
          </a:p>
          <a:p>
            <a:pPr algn="l"/>
            <a:r>
              <a:rPr lang="de-DE" sz="3200" dirty="0" smtClean="0">
                <a:latin typeface="Palatino Linotype" panose="02040502050505030304" pitchFamily="18" charset="0"/>
              </a:rPr>
              <a:t>Datum der Präsentation</a:t>
            </a:r>
            <a:endParaRPr lang="de-DE" sz="3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840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owerPoint-Vorlage-Institut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Brandon Grotesque Black"/>
        <a:ea typeface="ＭＳ Ｐゴシック"/>
        <a:cs typeface="Brandon Grotesque Black"/>
      </a:majorFont>
      <a:minorFont>
        <a:latin typeface="Palatino"/>
        <a:ea typeface="ＭＳ Ｐゴシック"/>
        <a:cs typeface="Palatin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ＭＳ Ｐゴシック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ＭＳ Ｐゴシック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PowerPoint-Vorlage-Institut.potx</Template>
  <TotalTime>0</TotalTime>
  <Words>12</Words>
  <Application>Microsoft Office PowerPoint</Application>
  <PresentationFormat>Benutzerdefiniert</PresentationFormat>
  <Paragraphs>5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PowerPoint-Vorlage-Institut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Eckel, Angelika</dc:creator>
  <cp:lastModifiedBy>Annette Weihs</cp:lastModifiedBy>
  <cp:revision>98</cp:revision>
  <cp:lastPrinted>2016-01-11T12:17:17Z</cp:lastPrinted>
  <dcterms:modified xsi:type="dcterms:W3CDTF">2016-01-13T10:57:18Z</dcterms:modified>
</cp:coreProperties>
</file>