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77" r:id="rId4"/>
    <p:sldId id="276" r:id="rId5"/>
    <p:sldId id="270" r:id="rId6"/>
    <p:sldId id="271" r:id="rId7"/>
    <p:sldId id="275" r:id="rId8"/>
    <p:sldId id="274" r:id="rId9"/>
    <p:sldId id="288" r:id="rId10"/>
    <p:sldId id="278" r:id="rId11"/>
    <p:sldId id="258" r:id="rId12"/>
    <p:sldId id="257" r:id="rId13"/>
    <p:sldId id="267" r:id="rId14"/>
    <p:sldId id="281" r:id="rId15"/>
    <p:sldId id="282" r:id="rId16"/>
    <p:sldId id="279" r:id="rId17"/>
    <p:sldId id="292" r:id="rId18"/>
    <p:sldId id="286" r:id="rId19"/>
    <p:sldId id="259" r:id="rId20"/>
    <p:sldId id="265" r:id="rId21"/>
    <p:sldId id="283" r:id="rId22"/>
    <p:sldId id="263" r:id="rId23"/>
    <p:sldId id="285" r:id="rId24"/>
    <p:sldId id="289" r:id="rId25"/>
    <p:sldId id="290" r:id="rId26"/>
    <p:sldId id="261" r:id="rId27"/>
    <p:sldId id="260" r:id="rId28"/>
    <p:sldId id="28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611BC-AC7A-FB43-843A-1BF813FC8BF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A9EF14-509E-F548-BACC-2DF0B13CB9D4}">
      <dgm:prSet/>
      <dgm:spPr/>
      <dgm:t>
        <a:bodyPr/>
        <a:lstStyle/>
        <a:p>
          <a:pPr rtl="0"/>
          <a:r>
            <a:rPr lang="en-US" smtClean="0"/>
            <a:t>Effective permeability </a:t>
          </a:r>
          <a:endParaRPr lang="en-US"/>
        </a:p>
      </dgm:t>
    </dgm:pt>
    <dgm:pt modelId="{51A90A82-1890-564F-A3C5-1B69FB8A4EC5}" type="parTrans" cxnId="{791CC790-2A85-B84E-AE52-BE3260BD6CFC}">
      <dgm:prSet/>
      <dgm:spPr/>
      <dgm:t>
        <a:bodyPr/>
        <a:lstStyle/>
        <a:p>
          <a:endParaRPr lang="en-US"/>
        </a:p>
      </dgm:t>
    </dgm:pt>
    <dgm:pt modelId="{7AEEFDC7-9654-B34A-8A69-CB38EEEE00EE}" type="sibTrans" cxnId="{791CC790-2A85-B84E-AE52-BE3260BD6CFC}">
      <dgm:prSet/>
      <dgm:spPr/>
      <dgm:t>
        <a:bodyPr/>
        <a:lstStyle/>
        <a:p>
          <a:endParaRPr lang="en-US"/>
        </a:p>
      </dgm:t>
    </dgm:pt>
    <dgm:pt modelId="{862580EE-D814-1345-A247-15D85C4D3FCF}">
      <dgm:prSet/>
      <dgm:spPr/>
      <dgm:t>
        <a:bodyPr/>
        <a:lstStyle/>
        <a:p>
          <a:pPr rtl="0"/>
          <a:r>
            <a:rPr lang="en-US" smtClean="0"/>
            <a:t>if the scale of averaging is large compare to the scale of heterogeneities</a:t>
          </a:r>
          <a:endParaRPr lang="en-US"/>
        </a:p>
      </dgm:t>
    </dgm:pt>
    <dgm:pt modelId="{7866F347-2F85-D543-8A63-737FCD26EDC6}" type="parTrans" cxnId="{82101B4A-E939-8D45-A802-67DB313B71A7}">
      <dgm:prSet/>
      <dgm:spPr/>
      <dgm:t>
        <a:bodyPr/>
        <a:lstStyle/>
        <a:p>
          <a:endParaRPr lang="en-US"/>
        </a:p>
      </dgm:t>
    </dgm:pt>
    <dgm:pt modelId="{05E3BFE8-6E98-434E-9CC4-46DBD3E8A1D4}" type="sibTrans" cxnId="{82101B4A-E939-8D45-A802-67DB313B71A7}">
      <dgm:prSet/>
      <dgm:spPr/>
      <dgm:t>
        <a:bodyPr/>
        <a:lstStyle/>
        <a:p>
          <a:endParaRPr lang="en-US"/>
        </a:p>
      </dgm:t>
    </dgm:pt>
    <dgm:pt modelId="{0247C871-390B-984B-9252-1085558F9AE1}">
      <dgm:prSet/>
      <dgm:spPr/>
      <dgm:t>
        <a:bodyPr/>
        <a:lstStyle/>
        <a:p>
          <a:pPr rtl="0"/>
          <a:r>
            <a:rPr lang="en-US" smtClean="0"/>
            <a:t>Equivalent permeability</a:t>
          </a:r>
          <a:endParaRPr lang="en-US"/>
        </a:p>
      </dgm:t>
    </dgm:pt>
    <dgm:pt modelId="{EF6261BB-F07B-CD45-B954-37DBAA19196C}" type="parTrans" cxnId="{DC5F2291-1CB8-444F-8B83-8FA7E42B1A92}">
      <dgm:prSet/>
      <dgm:spPr/>
      <dgm:t>
        <a:bodyPr/>
        <a:lstStyle/>
        <a:p>
          <a:endParaRPr lang="en-US"/>
        </a:p>
      </dgm:t>
    </dgm:pt>
    <dgm:pt modelId="{01ED8D56-6E5E-614D-B6E6-34AF566CBB0B}" type="sibTrans" cxnId="{DC5F2291-1CB8-444F-8B83-8FA7E42B1A92}">
      <dgm:prSet/>
      <dgm:spPr/>
      <dgm:t>
        <a:bodyPr/>
        <a:lstStyle/>
        <a:p>
          <a:endParaRPr lang="en-US"/>
        </a:p>
      </dgm:t>
    </dgm:pt>
    <dgm:pt modelId="{3A44F31A-24C8-2B41-95AD-BE76111E39E1}">
      <dgm:prSet/>
      <dgm:spPr/>
      <dgm:t>
        <a:bodyPr/>
        <a:lstStyle/>
        <a:p>
          <a:pPr rtl="0"/>
          <a:r>
            <a:rPr lang="en-US" dirty="0" smtClean="0"/>
            <a:t>permeability averaged over simulation grid block</a:t>
          </a:r>
          <a:endParaRPr lang="en-US" dirty="0"/>
        </a:p>
      </dgm:t>
    </dgm:pt>
    <dgm:pt modelId="{E40CF9EA-2087-0B40-B6B4-7E09AA083803}" type="parTrans" cxnId="{EA3E7B64-3167-9246-B369-090715D0C7A6}">
      <dgm:prSet/>
      <dgm:spPr/>
      <dgm:t>
        <a:bodyPr/>
        <a:lstStyle/>
        <a:p>
          <a:endParaRPr lang="en-US"/>
        </a:p>
      </dgm:t>
    </dgm:pt>
    <dgm:pt modelId="{DBF5C30A-0039-3D44-9844-E2A2329BEF7D}" type="sibTrans" cxnId="{EA3E7B64-3167-9246-B369-090715D0C7A6}">
      <dgm:prSet/>
      <dgm:spPr/>
      <dgm:t>
        <a:bodyPr/>
        <a:lstStyle/>
        <a:p>
          <a:endParaRPr lang="en-US"/>
        </a:p>
      </dgm:t>
    </dgm:pt>
    <dgm:pt modelId="{DD80844C-2B77-4843-B721-7BB8FED72DA2}">
      <dgm:prSet/>
      <dgm:spPr>
        <a:gradFill rotWithShape="0">
          <a:gsLst>
            <a:gs pos="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The engineering idea</a:t>
          </a:r>
          <a:endParaRPr lang="en-US" dirty="0"/>
        </a:p>
      </dgm:t>
    </dgm:pt>
    <dgm:pt modelId="{311B066D-60F0-A14C-B7B3-65306CB8E08C}" type="parTrans" cxnId="{05ED7D43-53C4-BB4E-BAC4-4598D4925AFE}">
      <dgm:prSet/>
      <dgm:spPr/>
      <dgm:t>
        <a:bodyPr/>
        <a:lstStyle/>
        <a:p>
          <a:endParaRPr lang="en-US"/>
        </a:p>
      </dgm:t>
    </dgm:pt>
    <dgm:pt modelId="{4315DA3A-7653-0645-9E76-ED91369C7E05}" type="sibTrans" cxnId="{05ED7D43-53C4-BB4E-BAC4-4598D4925AFE}">
      <dgm:prSet/>
      <dgm:spPr/>
      <dgm:t>
        <a:bodyPr/>
        <a:lstStyle/>
        <a:p>
          <a:endParaRPr lang="en-US"/>
        </a:p>
      </dgm:t>
    </dgm:pt>
    <dgm:pt modelId="{5BB4E10C-9C2A-4245-805B-6E46B2BF43F1}">
      <dgm:prSet/>
      <dgm:spPr/>
      <dgm:t>
        <a:bodyPr/>
        <a:lstStyle/>
        <a:p>
          <a:pPr rtl="0"/>
          <a:r>
            <a:rPr lang="en-US" dirty="0" smtClean="0"/>
            <a:t>Extend theory justified for effective permeability to compute equivalent permeability </a:t>
          </a:r>
          <a:endParaRPr lang="en-US" dirty="0"/>
        </a:p>
      </dgm:t>
    </dgm:pt>
    <dgm:pt modelId="{569BA8FD-4F52-CF4F-8A30-0194FE061AE0}" type="parTrans" cxnId="{E810FF9B-5089-0E45-8EAA-257B257E72B4}">
      <dgm:prSet/>
      <dgm:spPr/>
      <dgm:t>
        <a:bodyPr/>
        <a:lstStyle/>
        <a:p>
          <a:endParaRPr lang="en-US"/>
        </a:p>
      </dgm:t>
    </dgm:pt>
    <dgm:pt modelId="{0D7FC5CB-B424-F646-A197-C5A76987EBD7}" type="sibTrans" cxnId="{E810FF9B-5089-0E45-8EAA-257B257E72B4}">
      <dgm:prSet/>
      <dgm:spPr/>
      <dgm:t>
        <a:bodyPr/>
        <a:lstStyle/>
        <a:p>
          <a:endParaRPr lang="en-US"/>
        </a:p>
      </dgm:t>
    </dgm:pt>
    <dgm:pt modelId="{780DB978-7E6B-C244-8C63-4B0647C4A723}" type="pres">
      <dgm:prSet presAssocID="{4F4611BC-AC7A-FB43-843A-1BF813FC8B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D42B3A-8F45-7C4B-A419-6E97ED59BA40}" type="pres">
      <dgm:prSet presAssocID="{71A9EF14-509E-F548-BACC-2DF0B13CB9D4}" presName="parentLin" presStyleCnt="0"/>
      <dgm:spPr/>
    </dgm:pt>
    <dgm:pt modelId="{0914667E-A0EF-104B-8334-9ABCE0E6543D}" type="pres">
      <dgm:prSet presAssocID="{71A9EF14-509E-F548-BACC-2DF0B13CB9D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E46BBF-1C37-4B4C-8776-60C79D9841FB}" type="pres">
      <dgm:prSet presAssocID="{71A9EF14-509E-F548-BACC-2DF0B13CB9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1810D-C34E-2F4A-BC19-9B53D23F1DDC}" type="pres">
      <dgm:prSet presAssocID="{71A9EF14-509E-F548-BACC-2DF0B13CB9D4}" presName="negativeSpace" presStyleCnt="0"/>
      <dgm:spPr/>
    </dgm:pt>
    <dgm:pt modelId="{12082461-45BA-384E-871E-9349D9ED3F53}" type="pres">
      <dgm:prSet presAssocID="{71A9EF14-509E-F548-BACC-2DF0B13CB9D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2704-FC06-F74D-93B1-76FDB913CF97}" type="pres">
      <dgm:prSet presAssocID="{7AEEFDC7-9654-B34A-8A69-CB38EEEE00EE}" presName="spaceBetweenRectangles" presStyleCnt="0"/>
      <dgm:spPr/>
    </dgm:pt>
    <dgm:pt modelId="{E5174066-F53B-EA4A-92EB-8A66AF508D48}" type="pres">
      <dgm:prSet presAssocID="{0247C871-390B-984B-9252-1085558F9AE1}" presName="parentLin" presStyleCnt="0"/>
      <dgm:spPr/>
    </dgm:pt>
    <dgm:pt modelId="{F6953A59-0EC3-734B-9EAF-F6301EF448DC}" type="pres">
      <dgm:prSet presAssocID="{0247C871-390B-984B-9252-1085558F9A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3E517F-C88B-2443-91E9-A0AF0464D252}" type="pres">
      <dgm:prSet presAssocID="{0247C871-390B-984B-9252-1085558F9A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BB221-C38C-6745-8B4F-C6059A60549C}" type="pres">
      <dgm:prSet presAssocID="{0247C871-390B-984B-9252-1085558F9AE1}" presName="negativeSpace" presStyleCnt="0"/>
      <dgm:spPr/>
    </dgm:pt>
    <dgm:pt modelId="{A8524DA5-7FFF-3249-AB4B-82F71078A48E}" type="pres">
      <dgm:prSet presAssocID="{0247C871-390B-984B-9252-1085558F9AE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4E5EB-1113-1C4B-ADF6-149868F30765}" type="pres">
      <dgm:prSet presAssocID="{01ED8D56-6E5E-614D-B6E6-34AF566CBB0B}" presName="spaceBetweenRectangles" presStyleCnt="0"/>
      <dgm:spPr/>
    </dgm:pt>
    <dgm:pt modelId="{C1E57A9C-514F-BE4C-9906-B33F009BFF00}" type="pres">
      <dgm:prSet presAssocID="{DD80844C-2B77-4843-B721-7BB8FED72DA2}" presName="parentLin" presStyleCnt="0"/>
      <dgm:spPr/>
    </dgm:pt>
    <dgm:pt modelId="{C67D9322-671B-7248-A35E-EA80B2A21CEF}" type="pres">
      <dgm:prSet presAssocID="{DD80844C-2B77-4843-B721-7BB8FED72D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BFD16D6-7B26-EE4F-8154-D355DAD8CB1D}" type="pres">
      <dgm:prSet presAssocID="{DD80844C-2B77-4843-B721-7BB8FED72D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422B-217F-9849-9739-7A1FCCAA8ED0}" type="pres">
      <dgm:prSet presAssocID="{DD80844C-2B77-4843-B721-7BB8FED72DA2}" presName="negativeSpace" presStyleCnt="0"/>
      <dgm:spPr/>
    </dgm:pt>
    <dgm:pt modelId="{CBF0758F-673E-AF47-862A-DE4D826ACDA8}" type="pres">
      <dgm:prSet presAssocID="{DD80844C-2B77-4843-B721-7BB8FED72DA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10FF9B-5089-0E45-8EAA-257B257E72B4}" srcId="{DD80844C-2B77-4843-B721-7BB8FED72DA2}" destId="{5BB4E10C-9C2A-4245-805B-6E46B2BF43F1}" srcOrd="0" destOrd="0" parTransId="{569BA8FD-4F52-CF4F-8A30-0194FE061AE0}" sibTransId="{0D7FC5CB-B424-F646-A197-C5A76987EBD7}"/>
    <dgm:cxn modelId="{44C99657-EB8B-4543-B9A0-8AA275B1F235}" type="presOf" srcId="{DD80844C-2B77-4843-B721-7BB8FED72DA2}" destId="{C67D9322-671B-7248-A35E-EA80B2A21CEF}" srcOrd="0" destOrd="0" presId="urn:microsoft.com/office/officeart/2005/8/layout/list1"/>
    <dgm:cxn modelId="{791CC790-2A85-B84E-AE52-BE3260BD6CFC}" srcId="{4F4611BC-AC7A-FB43-843A-1BF813FC8BF3}" destId="{71A9EF14-509E-F548-BACC-2DF0B13CB9D4}" srcOrd="0" destOrd="0" parTransId="{51A90A82-1890-564F-A3C5-1B69FB8A4EC5}" sibTransId="{7AEEFDC7-9654-B34A-8A69-CB38EEEE00EE}"/>
    <dgm:cxn modelId="{50B3EFC5-7A72-0947-8804-04C3F6DFB77A}" type="presOf" srcId="{862580EE-D814-1345-A247-15D85C4D3FCF}" destId="{12082461-45BA-384E-871E-9349D9ED3F53}" srcOrd="0" destOrd="0" presId="urn:microsoft.com/office/officeart/2005/8/layout/list1"/>
    <dgm:cxn modelId="{F2CD8819-BFCF-864E-9965-1B22EE5A7D6D}" type="presOf" srcId="{0247C871-390B-984B-9252-1085558F9AE1}" destId="{F03E517F-C88B-2443-91E9-A0AF0464D252}" srcOrd="1" destOrd="0" presId="urn:microsoft.com/office/officeart/2005/8/layout/list1"/>
    <dgm:cxn modelId="{3E45BE3D-955D-0549-8E86-740099E3F5C2}" type="presOf" srcId="{71A9EF14-509E-F548-BACC-2DF0B13CB9D4}" destId="{0914667E-A0EF-104B-8334-9ABCE0E6543D}" srcOrd="0" destOrd="0" presId="urn:microsoft.com/office/officeart/2005/8/layout/list1"/>
    <dgm:cxn modelId="{C1EA3A8E-2B38-B842-A652-2A9BEBF387AA}" type="presOf" srcId="{3A44F31A-24C8-2B41-95AD-BE76111E39E1}" destId="{A8524DA5-7FFF-3249-AB4B-82F71078A48E}" srcOrd="0" destOrd="0" presId="urn:microsoft.com/office/officeart/2005/8/layout/list1"/>
    <dgm:cxn modelId="{539DB7A4-F5FE-C743-BC70-E10A2C008033}" type="presOf" srcId="{0247C871-390B-984B-9252-1085558F9AE1}" destId="{F6953A59-0EC3-734B-9EAF-F6301EF448DC}" srcOrd="0" destOrd="0" presId="urn:microsoft.com/office/officeart/2005/8/layout/list1"/>
    <dgm:cxn modelId="{58B4A57A-5A39-804E-8223-65D2B417914A}" type="presOf" srcId="{71A9EF14-509E-F548-BACC-2DF0B13CB9D4}" destId="{13E46BBF-1C37-4B4C-8776-60C79D9841FB}" srcOrd="1" destOrd="0" presId="urn:microsoft.com/office/officeart/2005/8/layout/list1"/>
    <dgm:cxn modelId="{DC5F2291-1CB8-444F-8B83-8FA7E42B1A92}" srcId="{4F4611BC-AC7A-FB43-843A-1BF813FC8BF3}" destId="{0247C871-390B-984B-9252-1085558F9AE1}" srcOrd="1" destOrd="0" parTransId="{EF6261BB-F07B-CD45-B954-37DBAA19196C}" sibTransId="{01ED8D56-6E5E-614D-B6E6-34AF566CBB0B}"/>
    <dgm:cxn modelId="{BB035FF4-A90B-0D49-BED2-6C69772AD93D}" type="presOf" srcId="{DD80844C-2B77-4843-B721-7BB8FED72DA2}" destId="{3BFD16D6-7B26-EE4F-8154-D355DAD8CB1D}" srcOrd="1" destOrd="0" presId="urn:microsoft.com/office/officeart/2005/8/layout/list1"/>
    <dgm:cxn modelId="{82101B4A-E939-8D45-A802-67DB313B71A7}" srcId="{71A9EF14-509E-F548-BACC-2DF0B13CB9D4}" destId="{862580EE-D814-1345-A247-15D85C4D3FCF}" srcOrd="0" destOrd="0" parTransId="{7866F347-2F85-D543-8A63-737FCD26EDC6}" sibTransId="{05E3BFE8-6E98-434E-9CC4-46DBD3E8A1D4}"/>
    <dgm:cxn modelId="{94FA7F2A-C1D7-8D4C-A83F-28151F506E35}" type="presOf" srcId="{5BB4E10C-9C2A-4245-805B-6E46B2BF43F1}" destId="{CBF0758F-673E-AF47-862A-DE4D826ACDA8}" srcOrd="0" destOrd="0" presId="urn:microsoft.com/office/officeart/2005/8/layout/list1"/>
    <dgm:cxn modelId="{EA3E7B64-3167-9246-B369-090715D0C7A6}" srcId="{0247C871-390B-984B-9252-1085558F9AE1}" destId="{3A44F31A-24C8-2B41-95AD-BE76111E39E1}" srcOrd="0" destOrd="0" parTransId="{E40CF9EA-2087-0B40-B6B4-7E09AA083803}" sibTransId="{DBF5C30A-0039-3D44-9844-E2A2329BEF7D}"/>
    <dgm:cxn modelId="{A625EF11-F399-5A4F-9A1C-AAA9AAF7A2D0}" type="presOf" srcId="{4F4611BC-AC7A-FB43-843A-1BF813FC8BF3}" destId="{780DB978-7E6B-C244-8C63-4B0647C4A723}" srcOrd="0" destOrd="0" presId="urn:microsoft.com/office/officeart/2005/8/layout/list1"/>
    <dgm:cxn modelId="{05ED7D43-53C4-BB4E-BAC4-4598D4925AFE}" srcId="{4F4611BC-AC7A-FB43-843A-1BF813FC8BF3}" destId="{DD80844C-2B77-4843-B721-7BB8FED72DA2}" srcOrd="2" destOrd="0" parTransId="{311B066D-60F0-A14C-B7B3-65306CB8E08C}" sibTransId="{4315DA3A-7653-0645-9E76-ED91369C7E05}"/>
    <dgm:cxn modelId="{7EE7936E-A379-E04A-AB3B-BA8CC53DBF75}" type="presParOf" srcId="{780DB978-7E6B-C244-8C63-4B0647C4A723}" destId="{BED42B3A-8F45-7C4B-A419-6E97ED59BA40}" srcOrd="0" destOrd="0" presId="urn:microsoft.com/office/officeart/2005/8/layout/list1"/>
    <dgm:cxn modelId="{6B93B758-BDAC-A943-A711-AE7589FAC14F}" type="presParOf" srcId="{BED42B3A-8F45-7C4B-A419-6E97ED59BA40}" destId="{0914667E-A0EF-104B-8334-9ABCE0E6543D}" srcOrd="0" destOrd="0" presId="urn:microsoft.com/office/officeart/2005/8/layout/list1"/>
    <dgm:cxn modelId="{0065E28C-961C-CF4C-8120-2EFA46DC40CA}" type="presParOf" srcId="{BED42B3A-8F45-7C4B-A419-6E97ED59BA40}" destId="{13E46BBF-1C37-4B4C-8776-60C79D9841FB}" srcOrd="1" destOrd="0" presId="urn:microsoft.com/office/officeart/2005/8/layout/list1"/>
    <dgm:cxn modelId="{9966023E-20FC-6240-8872-1801514FFD55}" type="presParOf" srcId="{780DB978-7E6B-C244-8C63-4B0647C4A723}" destId="{2E81810D-C34E-2F4A-BC19-9B53D23F1DDC}" srcOrd="1" destOrd="0" presId="urn:microsoft.com/office/officeart/2005/8/layout/list1"/>
    <dgm:cxn modelId="{1CD61466-8FE9-BC45-A613-C0A4B279EDC4}" type="presParOf" srcId="{780DB978-7E6B-C244-8C63-4B0647C4A723}" destId="{12082461-45BA-384E-871E-9349D9ED3F53}" srcOrd="2" destOrd="0" presId="urn:microsoft.com/office/officeart/2005/8/layout/list1"/>
    <dgm:cxn modelId="{D838251D-9FB5-5549-8B7B-B63B5F7E2FFE}" type="presParOf" srcId="{780DB978-7E6B-C244-8C63-4B0647C4A723}" destId="{D3C02704-FC06-F74D-93B1-76FDB913CF97}" srcOrd="3" destOrd="0" presId="urn:microsoft.com/office/officeart/2005/8/layout/list1"/>
    <dgm:cxn modelId="{27014701-29AC-DB4E-B49D-76AFC4B3E548}" type="presParOf" srcId="{780DB978-7E6B-C244-8C63-4B0647C4A723}" destId="{E5174066-F53B-EA4A-92EB-8A66AF508D48}" srcOrd="4" destOrd="0" presId="urn:microsoft.com/office/officeart/2005/8/layout/list1"/>
    <dgm:cxn modelId="{1DC04368-2A45-D342-9722-5A3B560131FD}" type="presParOf" srcId="{E5174066-F53B-EA4A-92EB-8A66AF508D48}" destId="{F6953A59-0EC3-734B-9EAF-F6301EF448DC}" srcOrd="0" destOrd="0" presId="urn:microsoft.com/office/officeart/2005/8/layout/list1"/>
    <dgm:cxn modelId="{E71B5179-CEEF-B144-8D1D-E80957623327}" type="presParOf" srcId="{E5174066-F53B-EA4A-92EB-8A66AF508D48}" destId="{F03E517F-C88B-2443-91E9-A0AF0464D252}" srcOrd="1" destOrd="0" presId="urn:microsoft.com/office/officeart/2005/8/layout/list1"/>
    <dgm:cxn modelId="{8BCB9CA4-88F6-2E44-B23E-8BFE5708CFB8}" type="presParOf" srcId="{780DB978-7E6B-C244-8C63-4B0647C4A723}" destId="{54CBB221-C38C-6745-8B4F-C6059A60549C}" srcOrd="5" destOrd="0" presId="urn:microsoft.com/office/officeart/2005/8/layout/list1"/>
    <dgm:cxn modelId="{1CFB7EA1-F98C-8144-A27C-7402BD2C9A45}" type="presParOf" srcId="{780DB978-7E6B-C244-8C63-4B0647C4A723}" destId="{A8524DA5-7FFF-3249-AB4B-82F71078A48E}" srcOrd="6" destOrd="0" presId="urn:microsoft.com/office/officeart/2005/8/layout/list1"/>
    <dgm:cxn modelId="{32D386FF-1369-8B40-8C04-50CB8B6DD036}" type="presParOf" srcId="{780DB978-7E6B-C244-8C63-4B0647C4A723}" destId="{4FD4E5EB-1113-1C4B-ADF6-149868F30765}" srcOrd="7" destOrd="0" presId="urn:microsoft.com/office/officeart/2005/8/layout/list1"/>
    <dgm:cxn modelId="{C61FC2DF-80F0-6943-AEE2-1CDCEE3FA20C}" type="presParOf" srcId="{780DB978-7E6B-C244-8C63-4B0647C4A723}" destId="{C1E57A9C-514F-BE4C-9906-B33F009BFF00}" srcOrd="8" destOrd="0" presId="urn:microsoft.com/office/officeart/2005/8/layout/list1"/>
    <dgm:cxn modelId="{BF449B0C-2D43-F64F-8222-F4B8AC923DC6}" type="presParOf" srcId="{C1E57A9C-514F-BE4C-9906-B33F009BFF00}" destId="{C67D9322-671B-7248-A35E-EA80B2A21CEF}" srcOrd="0" destOrd="0" presId="urn:microsoft.com/office/officeart/2005/8/layout/list1"/>
    <dgm:cxn modelId="{F9BE71B5-0726-9E42-9659-C7BEBCBA5BAC}" type="presParOf" srcId="{C1E57A9C-514F-BE4C-9906-B33F009BFF00}" destId="{3BFD16D6-7B26-EE4F-8154-D355DAD8CB1D}" srcOrd="1" destOrd="0" presId="urn:microsoft.com/office/officeart/2005/8/layout/list1"/>
    <dgm:cxn modelId="{D4F13843-74AB-3A48-B4C1-A4415CD459B9}" type="presParOf" srcId="{780DB978-7E6B-C244-8C63-4B0647C4A723}" destId="{EE6C422B-217F-9849-9739-7A1FCCAA8ED0}" srcOrd="9" destOrd="0" presId="urn:microsoft.com/office/officeart/2005/8/layout/list1"/>
    <dgm:cxn modelId="{2B86C3D7-B7C2-6340-9135-2F003F9B23A0}" type="presParOf" srcId="{780DB978-7E6B-C244-8C63-4B0647C4A723}" destId="{CBF0758F-673E-AF47-862A-DE4D826ACD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AD0C9-65B6-FD41-B445-4A204BE64C0A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D235F-2FA0-8F41-945C-CEC868C21AB4}">
      <dgm:prSet/>
      <dgm:spPr/>
      <dgm:t>
        <a:bodyPr/>
        <a:lstStyle/>
        <a:p>
          <a:pPr rtl="0"/>
          <a:r>
            <a:rPr lang="en-US" dirty="0" smtClean="0"/>
            <a:t>We want to find coarse solution</a:t>
          </a:r>
        </a:p>
      </dgm:t>
    </dgm:pt>
    <dgm:pt modelId="{3F701D18-7758-E347-919B-CD81D6ADA458}" type="parTrans" cxnId="{31CDF29A-EC67-AA44-B49A-0CC2DF35F6FC}">
      <dgm:prSet/>
      <dgm:spPr/>
      <dgm:t>
        <a:bodyPr/>
        <a:lstStyle/>
        <a:p>
          <a:endParaRPr lang="en-US"/>
        </a:p>
      </dgm:t>
    </dgm:pt>
    <dgm:pt modelId="{9FB011B5-9CA4-FE44-B186-3382672EA05F}" type="sibTrans" cxnId="{31CDF29A-EC67-AA44-B49A-0CC2DF35F6FC}">
      <dgm:prSet/>
      <dgm:spPr/>
      <dgm:t>
        <a:bodyPr/>
        <a:lstStyle/>
        <a:p>
          <a:endParaRPr lang="en-US"/>
        </a:p>
      </dgm:t>
    </dgm:pt>
    <dgm:pt modelId="{C7F08976-217F-8D41-9DE9-E7F7FE426E2A}">
      <dgm:prSet/>
      <dgm:spPr/>
      <dgm:t>
        <a:bodyPr/>
        <a:lstStyle/>
        <a:p>
          <a:pPr rtl="0"/>
          <a:r>
            <a:rPr lang="en-US" smtClean="0"/>
            <a:t>Mass conservation is very important</a:t>
          </a:r>
          <a:endParaRPr lang="en-US"/>
        </a:p>
      </dgm:t>
    </dgm:pt>
    <dgm:pt modelId="{DCF3ABFE-FFB0-3E4F-B9BB-EF3B971830A5}" type="parTrans" cxnId="{D32679C8-B1B3-F147-9905-89D4CB5B4BE0}">
      <dgm:prSet/>
      <dgm:spPr/>
      <dgm:t>
        <a:bodyPr/>
        <a:lstStyle/>
        <a:p>
          <a:endParaRPr lang="en-US"/>
        </a:p>
      </dgm:t>
    </dgm:pt>
    <dgm:pt modelId="{C717D358-BCBA-634E-9F7B-07D0D474F236}" type="sibTrans" cxnId="{D32679C8-B1B3-F147-9905-89D4CB5B4BE0}">
      <dgm:prSet/>
      <dgm:spPr/>
      <dgm:t>
        <a:bodyPr/>
        <a:lstStyle/>
        <a:p>
          <a:endParaRPr lang="en-US"/>
        </a:p>
      </dgm:t>
    </dgm:pt>
    <dgm:pt modelId="{D452AAD0-FFBD-B54B-AAB2-0BA2C8D3F04A}">
      <dgm:prSet/>
      <dgm:spPr/>
      <dgm:t>
        <a:bodyPr/>
        <a:lstStyle/>
        <a:p>
          <a:pPr rtl="0"/>
          <a:r>
            <a:rPr lang="en-US" dirty="0" smtClean="0"/>
            <a:t>Not particularly interested in fine scale except for its influence on the coarse flow</a:t>
          </a:r>
          <a:endParaRPr lang="en-US" dirty="0"/>
        </a:p>
      </dgm:t>
    </dgm:pt>
    <dgm:pt modelId="{07D94ABD-B782-EE49-BC3F-0B840BAEB382}" type="parTrans" cxnId="{384787C3-08FF-4345-8C91-377C6F39F0DE}">
      <dgm:prSet/>
      <dgm:spPr/>
      <dgm:t>
        <a:bodyPr/>
        <a:lstStyle/>
        <a:p>
          <a:endParaRPr lang="en-US"/>
        </a:p>
      </dgm:t>
    </dgm:pt>
    <dgm:pt modelId="{3CD19E37-AB3A-9B41-8604-66FD430DAB4B}" type="sibTrans" cxnId="{384787C3-08FF-4345-8C91-377C6F39F0DE}">
      <dgm:prSet/>
      <dgm:spPr/>
      <dgm:t>
        <a:bodyPr/>
        <a:lstStyle/>
        <a:p>
          <a:endParaRPr lang="en-US"/>
        </a:p>
      </dgm:t>
    </dgm:pt>
    <dgm:pt modelId="{99285EA7-03B4-FE47-9920-3908459E368B}" type="pres">
      <dgm:prSet presAssocID="{C7AAD0C9-65B6-FD41-B445-4A204BE64C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DD13C-F400-C347-B5E2-F78017E8D57A}" type="pres">
      <dgm:prSet presAssocID="{301D235F-2FA0-8F41-945C-CEC868C21AB4}" presName="parentLin" presStyleCnt="0"/>
      <dgm:spPr/>
    </dgm:pt>
    <dgm:pt modelId="{6EC61C57-B810-0540-8358-4B0A45C0EF84}" type="pres">
      <dgm:prSet presAssocID="{301D235F-2FA0-8F41-945C-CEC868C21AB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13887DC-BF9E-AD47-8930-88D58ED5F29F}" type="pres">
      <dgm:prSet presAssocID="{301D235F-2FA0-8F41-945C-CEC868C21AB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C0DA8-9910-874D-ABA1-754C0F44C6DF}" type="pres">
      <dgm:prSet presAssocID="{301D235F-2FA0-8F41-945C-CEC868C21AB4}" presName="negativeSpace" presStyleCnt="0"/>
      <dgm:spPr/>
    </dgm:pt>
    <dgm:pt modelId="{2365CDFF-5F15-C148-8E5F-07D56B59C9AC}" type="pres">
      <dgm:prSet presAssocID="{301D235F-2FA0-8F41-945C-CEC868C21AB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F4AD1-EFDE-A146-B22F-1BC91A6CB1D3}" type="pres">
      <dgm:prSet presAssocID="{9FB011B5-9CA4-FE44-B186-3382672EA05F}" presName="spaceBetweenRectangles" presStyleCnt="0"/>
      <dgm:spPr/>
    </dgm:pt>
    <dgm:pt modelId="{D17715EE-413B-9847-A076-AD760FBEADA8}" type="pres">
      <dgm:prSet presAssocID="{C7F08976-217F-8D41-9DE9-E7F7FE426E2A}" presName="parentLin" presStyleCnt="0"/>
      <dgm:spPr/>
    </dgm:pt>
    <dgm:pt modelId="{8BEA029A-D16A-564D-B743-509C51749415}" type="pres">
      <dgm:prSet presAssocID="{C7F08976-217F-8D41-9DE9-E7F7FE426E2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2061E7E-C40B-C744-B409-01E9FC438315}" type="pres">
      <dgm:prSet presAssocID="{C7F08976-217F-8D41-9DE9-E7F7FE426E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6F9AB-B767-D44F-BC95-03979F5A0E09}" type="pres">
      <dgm:prSet presAssocID="{C7F08976-217F-8D41-9DE9-E7F7FE426E2A}" presName="negativeSpace" presStyleCnt="0"/>
      <dgm:spPr/>
    </dgm:pt>
    <dgm:pt modelId="{D7FF2E19-11A7-B546-9844-73F0FD633A1D}" type="pres">
      <dgm:prSet presAssocID="{C7F08976-217F-8D41-9DE9-E7F7FE426E2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CDF29A-EC67-AA44-B49A-0CC2DF35F6FC}" srcId="{C7AAD0C9-65B6-FD41-B445-4A204BE64C0A}" destId="{301D235F-2FA0-8F41-945C-CEC868C21AB4}" srcOrd="0" destOrd="0" parTransId="{3F701D18-7758-E347-919B-CD81D6ADA458}" sibTransId="{9FB011B5-9CA4-FE44-B186-3382672EA05F}"/>
    <dgm:cxn modelId="{A6D1FCCA-357A-2240-BF10-3B81F2BAE835}" type="presOf" srcId="{C7F08976-217F-8D41-9DE9-E7F7FE426E2A}" destId="{D2061E7E-C40B-C744-B409-01E9FC438315}" srcOrd="1" destOrd="0" presId="urn:microsoft.com/office/officeart/2005/8/layout/list1"/>
    <dgm:cxn modelId="{B080B11C-9544-994E-9B94-65888A0D44C2}" type="presOf" srcId="{301D235F-2FA0-8F41-945C-CEC868C21AB4}" destId="{113887DC-BF9E-AD47-8930-88D58ED5F29F}" srcOrd="1" destOrd="0" presId="urn:microsoft.com/office/officeart/2005/8/layout/list1"/>
    <dgm:cxn modelId="{319626A4-3B22-ED4E-AB13-AECD239BEC5E}" type="presOf" srcId="{C7F08976-217F-8D41-9DE9-E7F7FE426E2A}" destId="{8BEA029A-D16A-564D-B743-509C51749415}" srcOrd="0" destOrd="0" presId="urn:microsoft.com/office/officeart/2005/8/layout/list1"/>
    <dgm:cxn modelId="{81380A4F-9216-6D47-834C-ADA2784FD95F}" type="presOf" srcId="{C7AAD0C9-65B6-FD41-B445-4A204BE64C0A}" destId="{99285EA7-03B4-FE47-9920-3908459E368B}" srcOrd="0" destOrd="0" presId="urn:microsoft.com/office/officeart/2005/8/layout/list1"/>
    <dgm:cxn modelId="{384787C3-08FF-4345-8C91-377C6F39F0DE}" srcId="{301D235F-2FA0-8F41-945C-CEC868C21AB4}" destId="{D452AAD0-FFBD-B54B-AAB2-0BA2C8D3F04A}" srcOrd="0" destOrd="0" parTransId="{07D94ABD-B782-EE49-BC3F-0B840BAEB382}" sibTransId="{3CD19E37-AB3A-9B41-8604-66FD430DAB4B}"/>
    <dgm:cxn modelId="{D32679C8-B1B3-F147-9905-89D4CB5B4BE0}" srcId="{C7AAD0C9-65B6-FD41-B445-4A204BE64C0A}" destId="{C7F08976-217F-8D41-9DE9-E7F7FE426E2A}" srcOrd="1" destOrd="0" parTransId="{DCF3ABFE-FFB0-3E4F-B9BB-EF3B971830A5}" sibTransId="{C717D358-BCBA-634E-9F7B-07D0D474F236}"/>
    <dgm:cxn modelId="{C74066E0-EDC0-5542-B3A5-00B63E0C8FA9}" type="presOf" srcId="{301D235F-2FA0-8F41-945C-CEC868C21AB4}" destId="{6EC61C57-B810-0540-8358-4B0A45C0EF84}" srcOrd="0" destOrd="0" presId="urn:microsoft.com/office/officeart/2005/8/layout/list1"/>
    <dgm:cxn modelId="{66A890DA-C4CA-0541-B3BB-4146D4234CCE}" type="presOf" srcId="{D452AAD0-FFBD-B54B-AAB2-0BA2C8D3F04A}" destId="{2365CDFF-5F15-C148-8E5F-07D56B59C9AC}" srcOrd="0" destOrd="0" presId="urn:microsoft.com/office/officeart/2005/8/layout/list1"/>
    <dgm:cxn modelId="{B7F06A0E-B679-D24B-8315-AF1E24F8EBCE}" type="presParOf" srcId="{99285EA7-03B4-FE47-9920-3908459E368B}" destId="{0B7DD13C-F400-C347-B5E2-F78017E8D57A}" srcOrd="0" destOrd="0" presId="urn:microsoft.com/office/officeart/2005/8/layout/list1"/>
    <dgm:cxn modelId="{7B813CED-C5CE-8047-9C1C-D15740C491B7}" type="presParOf" srcId="{0B7DD13C-F400-C347-B5E2-F78017E8D57A}" destId="{6EC61C57-B810-0540-8358-4B0A45C0EF84}" srcOrd="0" destOrd="0" presId="urn:microsoft.com/office/officeart/2005/8/layout/list1"/>
    <dgm:cxn modelId="{2142B788-6FEC-1E4C-B314-49563A5FFBD9}" type="presParOf" srcId="{0B7DD13C-F400-C347-B5E2-F78017E8D57A}" destId="{113887DC-BF9E-AD47-8930-88D58ED5F29F}" srcOrd="1" destOrd="0" presId="urn:microsoft.com/office/officeart/2005/8/layout/list1"/>
    <dgm:cxn modelId="{A0AFAC1A-15BA-8641-A6C1-521BB82912EC}" type="presParOf" srcId="{99285EA7-03B4-FE47-9920-3908459E368B}" destId="{F91C0DA8-9910-874D-ABA1-754C0F44C6DF}" srcOrd="1" destOrd="0" presId="urn:microsoft.com/office/officeart/2005/8/layout/list1"/>
    <dgm:cxn modelId="{9CDDFBE6-B2FE-D641-B8D5-50258728B408}" type="presParOf" srcId="{99285EA7-03B4-FE47-9920-3908459E368B}" destId="{2365CDFF-5F15-C148-8E5F-07D56B59C9AC}" srcOrd="2" destOrd="0" presId="urn:microsoft.com/office/officeart/2005/8/layout/list1"/>
    <dgm:cxn modelId="{858A488E-971A-E949-BE9C-2049ED1CFA6E}" type="presParOf" srcId="{99285EA7-03B4-FE47-9920-3908459E368B}" destId="{D33F4AD1-EFDE-A146-B22F-1BC91A6CB1D3}" srcOrd="3" destOrd="0" presId="urn:microsoft.com/office/officeart/2005/8/layout/list1"/>
    <dgm:cxn modelId="{3732A214-4989-114B-98E0-B900749FD504}" type="presParOf" srcId="{99285EA7-03B4-FE47-9920-3908459E368B}" destId="{D17715EE-413B-9847-A076-AD760FBEADA8}" srcOrd="4" destOrd="0" presId="urn:microsoft.com/office/officeart/2005/8/layout/list1"/>
    <dgm:cxn modelId="{7DE5FC10-6968-8C46-82B6-9FFA769808B7}" type="presParOf" srcId="{D17715EE-413B-9847-A076-AD760FBEADA8}" destId="{8BEA029A-D16A-564D-B743-509C51749415}" srcOrd="0" destOrd="0" presId="urn:microsoft.com/office/officeart/2005/8/layout/list1"/>
    <dgm:cxn modelId="{06535E7A-B853-3D4A-A4B8-9489778B6A21}" type="presParOf" srcId="{D17715EE-413B-9847-A076-AD760FBEADA8}" destId="{D2061E7E-C40B-C744-B409-01E9FC438315}" srcOrd="1" destOrd="0" presId="urn:microsoft.com/office/officeart/2005/8/layout/list1"/>
    <dgm:cxn modelId="{460C72BD-5010-6247-B5C3-89F688A0ECA2}" type="presParOf" srcId="{99285EA7-03B4-FE47-9920-3908459E368B}" destId="{BDA6F9AB-B767-D44F-BC95-03979F5A0E09}" srcOrd="5" destOrd="0" presId="urn:microsoft.com/office/officeart/2005/8/layout/list1"/>
    <dgm:cxn modelId="{51A92A57-E761-E941-9536-57E78FCDA6EF}" type="presParOf" srcId="{99285EA7-03B4-FE47-9920-3908459E368B}" destId="{D7FF2E19-11A7-B546-9844-73F0FD633A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9669C-3C81-2143-9E23-DE325BF88BB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CC15E5-CDA4-494A-9DA6-9D83F1528D10}">
      <dgm:prSet/>
      <dgm:spPr/>
      <dgm:t>
        <a:bodyPr/>
        <a:lstStyle/>
        <a:p>
          <a:pPr rtl="0"/>
          <a:r>
            <a:rPr lang="en-US" smtClean="0"/>
            <a:t>The cells contain REV</a:t>
          </a:r>
          <a:endParaRPr lang="en-US"/>
        </a:p>
      </dgm:t>
    </dgm:pt>
    <dgm:pt modelId="{1FC91935-D4BC-4248-B71A-B9811D3EB380}" type="parTrans" cxnId="{2DA7ED68-6CC2-C044-805A-EED3F75CCECB}">
      <dgm:prSet/>
      <dgm:spPr/>
      <dgm:t>
        <a:bodyPr/>
        <a:lstStyle/>
        <a:p>
          <a:endParaRPr lang="en-US"/>
        </a:p>
      </dgm:t>
    </dgm:pt>
    <dgm:pt modelId="{E4B578C0-5DB1-4342-BF3C-F3034E99ADE0}" type="sibTrans" cxnId="{2DA7ED68-6CC2-C044-805A-EED3F75CCECB}">
      <dgm:prSet/>
      <dgm:spPr/>
      <dgm:t>
        <a:bodyPr/>
        <a:lstStyle/>
        <a:p>
          <a:endParaRPr lang="en-US"/>
        </a:p>
      </dgm:t>
    </dgm:pt>
    <dgm:pt modelId="{35EB436D-3A21-1446-B1D4-D128518B89A0}">
      <dgm:prSet/>
      <dgm:spPr/>
      <dgm:t>
        <a:bodyPr/>
        <a:lstStyle/>
        <a:p>
          <a:pPr rtl="0"/>
          <a:r>
            <a:rPr lang="en-US" smtClean="0"/>
            <a:t>The grid is K-orthogonal</a:t>
          </a:r>
          <a:endParaRPr lang="en-US"/>
        </a:p>
      </dgm:t>
    </dgm:pt>
    <dgm:pt modelId="{13EB73B5-97B6-5749-9127-FF3474042929}" type="parTrans" cxnId="{BE74B6BA-89DE-6341-B5DC-A3BE807D7C64}">
      <dgm:prSet/>
      <dgm:spPr/>
      <dgm:t>
        <a:bodyPr/>
        <a:lstStyle/>
        <a:p>
          <a:endParaRPr lang="en-US"/>
        </a:p>
      </dgm:t>
    </dgm:pt>
    <dgm:pt modelId="{DD1DB3B5-4A45-F44A-81BA-7E8EC09E1094}" type="sibTrans" cxnId="{BE74B6BA-89DE-6341-B5DC-A3BE807D7C64}">
      <dgm:prSet/>
      <dgm:spPr/>
      <dgm:t>
        <a:bodyPr/>
        <a:lstStyle/>
        <a:p>
          <a:endParaRPr lang="en-US"/>
        </a:p>
      </dgm:t>
    </dgm:pt>
    <dgm:pt modelId="{FBB6ED4E-D415-F447-8D40-7699F7155D5F}">
      <dgm:prSet/>
      <dgm:spPr/>
      <dgm:t>
        <a:bodyPr/>
        <a:lstStyle/>
        <a:p>
          <a:pPr rtl="0"/>
          <a:r>
            <a:rPr lang="en-US" smtClean="0"/>
            <a:t>aligned with anisotropy</a:t>
          </a:r>
          <a:endParaRPr lang="en-US"/>
        </a:p>
      </dgm:t>
    </dgm:pt>
    <dgm:pt modelId="{6434EB12-3B0D-DA4E-94F3-D74DC69A76DF}" type="parTrans" cxnId="{8AB8848B-4F4A-874B-A850-E35FCA43FDCA}">
      <dgm:prSet/>
      <dgm:spPr/>
      <dgm:t>
        <a:bodyPr/>
        <a:lstStyle/>
        <a:p>
          <a:endParaRPr lang="en-US"/>
        </a:p>
      </dgm:t>
    </dgm:pt>
    <dgm:pt modelId="{CCB8DBE7-6E18-3D46-91FC-C71553EAAB4B}" type="sibTrans" cxnId="{8AB8848B-4F4A-874B-A850-E35FCA43FDCA}">
      <dgm:prSet/>
      <dgm:spPr/>
      <dgm:t>
        <a:bodyPr/>
        <a:lstStyle/>
        <a:p>
          <a:endParaRPr lang="en-US"/>
        </a:p>
      </dgm:t>
    </dgm:pt>
    <dgm:pt modelId="{3CF4C2B4-361A-DD4F-9545-CA561E2A3691}" type="pres">
      <dgm:prSet presAssocID="{8BB9669C-3C81-2143-9E23-DE325BF88B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CDC99-2320-9D49-A18A-C026EF005073}" type="pres">
      <dgm:prSet presAssocID="{3FCC15E5-CDA4-494A-9DA6-9D83F1528D10}" presName="parentLin" presStyleCnt="0"/>
      <dgm:spPr/>
    </dgm:pt>
    <dgm:pt modelId="{F7859848-0E14-9B41-924A-B969495A03CC}" type="pres">
      <dgm:prSet presAssocID="{3FCC15E5-CDA4-494A-9DA6-9D83F1528D1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23C19DF-D917-5B49-9F5D-28FC8B825857}" type="pres">
      <dgm:prSet presAssocID="{3FCC15E5-CDA4-494A-9DA6-9D83F1528D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84E42-4BF0-7846-A766-B3AD4D17F57A}" type="pres">
      <dgm:prSet presAssocID="{3FCC15E5-CDA4-494A-9DA6-9D83F1528D10}" presName="negativeSpace" presStyleCnt="0"/>
      <dgm:spPr/>
    </dgm:pt>
    <dgm:pt modelId="{26E6199E-E5FD-3C43-8D61-243496D5950D}" type="pres">
      <dgm:prSet presAssocID="{3FCC15E5-CDA4-494A-9DA6-9D83F1528D10}" presName="childText" presStyleLbl="conFgAcc1" presStyleIdx="0" presStyleCnt="2">
        <dgm:presLayoutVars>
          <dgm:bulletEnabled val="1"/>
        </dgm:presLayoutVars>
      </dgm:prSet>
      <dgm:spPr/>
    </dgm:pt>
    <dgm:pt modelId="{A22823B8-709A-5B41-9D8B-56772CCC8D65}" type="pres">
      <dgm:prSet presAssocID="{E4B578C0-5DB1-4342-BF3C-F3034E99ADE0}" presName="spaceBetweenRectangles" presStyleCnt="0"/>
      <dgm:spPr/>
    </dgm:pt>
    <dgm:pt modelId="{CB5B101C-3D6D-E941-B376-E40FC980066F}" type="pres">
      <dgm:prSet presAssocID="{35EB436D-3A21-1446-B1D4-D128518B89A0}" presName="parentLin" presStyleCnt="0"/>
      <dgm:spPr/>
    </dgm:pt>
    <dgm:pt modelId="{19DE3E4A-52CE-AA48-960F-5D44E0239AAC}" type="pres">
      <dgm:prSet presAssocID="{35EB436D-3A21-1446-B1D4-D128518B89A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96DA418-FBC1-594A-A480-4BB8F8833595}" type="pres">
      <dgm:prSet presAssocID="{35EB436D-3A21-1446-B1D4-D128518B89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839E0-6952-B648-B0A8-7D3253C09F55}" type="pres">
      <dgm:prSet presAssocID="{35EB436D-3A21-1446-B1D4-D128518B89A0}" presName="negativeSpace" presStyleCnt="0"/>
      <dgm:spPr/>
    </dgm:pt>
    <dgm:pt modelId="{EE150725-3DE9-A546-AB37-4EA7BF19C861}" type="pres">
      <dgm:prSet presAssocID="{35EB436D-3A21-1446-B1D4-D128518B89A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4B6BA-89DE-6341-B5DC-A3BE807D7C64}" srcId="{8BB9669C-3C81-2143-9E23-DE325BF88BB8}" destId="{35EB436D-3A21-1446-B1D4-D128518B89A0}" srcOrd="1" destOrd="0" parTransId="{13EB73B5-97B6-5749-9127-FF3474042929}" sibTransId="{DD1DB3B5-4A45-F44A-81BA-7E8EC09E1094}"/>
    <dgm:cxn modelId="{60082927-8087-2C48-B3C1-2F895EFE4550}" type="presOf" srcId="{3FCC15E5-CDA4-494A-9DA6-9D83F1528D10}" destId="{F7859848-0E14-9B41-924A-B969495A03CC}" srcOrd="0" destOrd="0" presId="urn:microsoft.com/office/officeart/2005/8/layout/list1"/>
    <dgm:cxn modelId="{AE1C7153-AAA3-2C4A-BBBA-9E470A31B3AF}" type="presOf" srcId="{3FCC15E5-CDA4-494A-9DA6-9D83F1528D10}" destId="{123C19DF-D917-5B49-9F5D-28FC8B825857}" srcOrd="1" destOrd="0" presId="urn:microsoft.com/office/officeart/2005/8/layout/list1"/>
    <dgm:cxn modelId="{FF66FC06-DCB5-F745-BA3D-AE5FBBC181C4}" type="presOf" srcId="{35EB436D-3A21-1446-B1D4-D128518B89A0}" destId="{696DA418-FBC1-594A-A480-4BB8F8833595}" srcOrd="1" destOrd="0" presId="urn:microsoft.com/office/officeart/2005/8/layout/list1"/>
    <dgm:cxn modelId="{606D6348-CF51-5144-8080-79B741AD08DD}" type="presOf" srcId="{8BB9669C-3C81-2143-9E23-DE325BF88BB8}" destId="{3CF4C2B4-361A-DD4F-9545-CA561E2A3691}" srcOrd="0" destOrd="0" presId="urn:microsoft.com/office/officeart/2005/8/layout/list1"/>
    <dgm:cxn modelId="{8F7F6249-755A-DC4B-97AA-FFA15D07FB93}" type="presOf" srcId="{35EB436D-3A21-1446-B1D4-D128518B89A0}" destId="{19DE3E4A-52CE-AA48-960F-5D44E0239AAC}" srcOrd="0" destOrd="0" presId="urn:microsoft.com/office/officeart/2005/8/layout/list1"/>
    <dgm:cxn modelId="{E5885027-C93B-8F44-96B6-1B334940BE8A}" type="presOf" srcId="{FBB6ED4E-D415-F447-8D40-7699F7155D5F}" destId="{EE150725-3DE9-A546-AB37-4EA7BF19C861}" srcOrd="0" destOrd="0" presId="urn:microsoft.com/office/officeart/2005/8/layout/list1"/>
    <dgm:cxn modelId="{2DA7ED68-6CC2-C044-805A-EED3F75CCECB}" srcId="{8BB9669C-3C81-2143-9E23-DE325BF88BB8}" destId="{3FCC15E5-CDA4-494A-9DA6-9D83F1528D10}" srcOrd="0" destOrd="0" parTransId="{1FC91935-D4BC-4248-B71A-B9811D3EB380}" sibTransId="{E4B578C0-5DB1-4342-BF3C-F3034E99ADE0}"/>
    <dgm:cxn modelId="{8AB8848B-4F4A-874B-A850-E35FCA43FDCA}" srcId="{35EB436D-3A21-1446-B1D4-D128518B89A0}" destId="{FBB6ED4E-D415-F447-8D40-7699F7155D5F}" srcOrd="0" destOrd="0" parTransId="{6434EB12-3B0D-DA4E-94F3-D74DC69A76DF}" sibTransId="{CCB8DBE7-6E18-3D46-91FC-C71553EAAB4B}"/>
    <dgm:cxn modelId="{AA86BB59-7351-684C-9B00-F4707A46C1B5}" type="presParOf" srcId="{3CF4C2B4-361A-DD4F-9545-CA561E2A3691}" destId="{A08CDC99-2320-9D49-A18A-C026EF005073}" srcOrd="0" destOrd="0" presId="urn:microsoft.com/office/officeart/2005/8/layout/list1"/>
    <dgm:cxn modelId="{501FF1FF-A80C-504C-AC29-A6577C1CECD7}" type="presParOf" srcId="{A08CDC99-2320-9D49-A18A-C026EF005073}" destId="{F7859848-0E14-9B41-924A-B969495A03CC}" srcOrd="0" destOrd="0" presId="urn:microsoft.com/office/officeart/2005/8/layout/list1"/>
    <dgm:cxn modelId="{8B99D40A-2E30-7244-A1F6-6A3953520BD7}" type="presParOf" srcId="{A08CDC99-2320-9D49-A18A-C026EF005073}" destId="{123C19DF-D917-5B49-9F5D-28FC8B825857}" srcOrd="1" destOrd="0" presId="urn:microsoft.com/office/officeart/2005/8/layout/list1"/>
    <dgm:cxn modelId="{31E541C5-2998-8E46-B6E1-8BD7A75E5994}" type="presParOf" srcId="{3CF4C2B4-361A-DD4F-9545-CA561E2A3691}" destId="{D0884E42-4BF0-7846-A766-B3AD4D17F57A}" srcOrd="1" destOrd="0" presId="urn:microsoft.com/office/officeart/2005/8/layout/list1"/>
    <dgm:cxn modelId="{6649B3EE-BD6B-1843-AF15-F017745F9DA9}" type="presParOf" srcId="{3CF4C2B4-361A-DD4F-9545-CA561E2A3691}" destId="{26E6199E-E5FD-3C43-8D61-243496D5950D}" srcOrd="2" destOrd="0" presId="urn:microsoft.com/office/officeart/2005/8/layout/list1"/>
    <dgm:cxn modelId="{9F680022-FBBC-FC4B-8B65-954309C3E505}" type="presParOf" srcId="{3CF4C2B4-361A-DD4F-9545-CA561E2A3691}" destId="{A22823B8-709A-5B41-9D8B-56772CCC8D65}" srcOrd="3" destOrd="0" presId="urn:microsoft.com/office/officeart/2005/8/layout/list1"/>
    <dgm:cxn modelId="{470BE567-CB5D-B44E-8C51-3332FB7C22BE}" type="presParOf" srcId="{3CF4C2B4-361A-DD4F-9545-CA561E2A3691}" destId="{CB5B101C-3D6D-E941-B376-E40FC980066F}" srcOrd="4" destOrd="0" presId="urn:microsoft.com/office/officeart/2005/8/layout/list1"/>
    <dgm:cxn modelId="{9E630C8B-107E-5847-88E7-E240279E908A}" type="presParOf" srcId="{CB5B101C-3D6D-E941-B376-E40FC980066F}" destId="{19DE3E4A-52CE-AA48-960F-5D44E0239AAC}" srcOrd="0" destOrd="0" presId="urn:microsoft.com/office/officeart/2005/8/layout/list1"/>
    <dgm:cxn modelId="{604E4DF9-7F5F-654C-B279-76EA570DE714}" type="presParOf" srcId="{CB5B101C-3D6D-E941-B376-E40FC980066F}" destId="{696DA418-FBC1-594A-A480-4BB8F8833595}" srcOrd="1" destOrd="0" presId="urn:microsoft.com/office/officeart/2005/8/layout/list1"/>
    <dgm:cxn modelId="{18FCAC96-34C1-154C-9C8E-2B86EAFC2A53}" type="presParOf" srcId="{3CF4C2B4-361A-DD4F-9545-CA561E2A3691}" destId="{96A839E0-6952-B648-B0A8-7D3253C09F55}" srcOrd="5" destOrd="0" presId="urn:microsoft.com/office/officeart/2005/8/layout/list1"/>
    <dgm:cxn modelId="{B1C24585-BD0A-F244-905B-0E66B3125387}" type="presParOf" srcId="{3CF4C2B4-361A-DD4F-9545-CA561E2A3691}" destId="{EE150725-3DE9-A546-AB37-4EA7BF19C8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16F468-8CF6-F742-A5AD-EF2898F5DD3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8B0C73-37B4-C044-AE0A-3565880A1DF3}">
      <dgm:prSet/>
      <dgm:spPr/>
      <dgm:t>
        <a:bodyPr/>
        <a:lstStyle/>
        <a:p>
          <a:pPr rtl="0"/>
          <a:r>
            <a:rPr lang="en-US" smtClean="0"/>
            <a:t>1</a:t>
          </a:r>
          <a:endParaRPr lang="en-US"/>
        </a:p>
      </dgm:t>
    </dgm:pt>
    <dgm:pt modelId="{7A17269A-8293-2B41-A6A8-1BBB4F223DC5}" type="parTrans" cxnId="{DE4EFB64-8D11-7849-884E-0045C1A24EB7}">
      <dgm:prSet/>
      <dgm:spPr/>
      <dgm:t>
        <a:bodyPr/>
        <a:lstStyle/>
        <a:p>
          <a:endParaRPr lang="en-US"/>
        </a:p>
      </dgm:t>
    </dgm:pt>
    <dgm:pt modelId="{8AA31254-4E8A-5B4C-B9BC-BA954050D6A1}" type="sibTrans" cxnId="{DE4EFB64-8D11-7849-884E-0045C1A24EB7}">
      <dgm:prSet/>
      <dgm:spPr/>
      <dgm:t>
        <a:bodyPr/>
        <a:lstStyle/>
        <a:p>
          <a:endParaRPr lang="en-US"/>
        </a:p>
      </dgm:t>
    </dgm:pt>
    <dgm:pt modelId="{17834771-EBB4-FE4D-8F26-40C0235B4779}">
      <dgm:prSet/>
      <dgm:spPr/>
      <dgm:t>
        <a:bodyPr/>
        <a:lstStyle/>
        <a:p>
          <a:pPr rtl="0"/>
          <a:r>
            <a:rPr lang="en-US" smtClean="0"/>
            <a:t>Solve problem on larger domain</a:t>
          </a:r>
          <a:endParaRPr lang="en-US"/>
        </a:p>
      </dgm:t>
    </dgm:pt>
    <dgm:pt modelId="{C7A82728-C7FC-7C4C-B64B-7272CE021BE8}" type="parTrans" cxnId="{38F29599-F133-934A-9856-313C85481AF1}">
      <dgm:prSet/>
      <dgm:spPr/>
      <dgm:t>
        <a:bodyPr/>
        <a:lstStyle/>
        <a:p>
          <a:endParaRPr lang="en-US"/>
        </a:p>
      </dgm:t>
    </dgm:pt>
    <dgm:pt modelId="{01BAFD41-41DC-D249-A9A1-4FEB56A4B8B9}" type="sibTrans" cxnId="{38F29599-F133-934A-9856-313C85481AF1}">
      <dgm:prSet/>
      <dgm:spPr/>
      <dgm:t>
        <a:bodyPr/>
        <a:lstStyle/>
        <a:p>
          <a:endParaRPr lang="en-US"/>
        </a:p>
      </dgm:t>
    </dgm:pt>
    <dgm:pt modelId="{2B24EB46-B79F-404B-8A66-FD217C52A02A}">
      <dgm:prSet/>
      <dgm:spPr/>
      <dgm:t>
        <a:bodyPr/>
        <a:lstStyle/>
        <a:p>
          <a:pPr rtl="0"/>
          <a:r>
            <a:rPr lang="en-US" smtClean="0"/>
            <a:t>2</a:t>
          </a:r>
          <a:endParaRPr lang="en-US"/>
        </a:p>
      </dgm:t>
    </dgm:pt>
    <dgm:pt modelId="{A42B90F4-62FA-A246-B607-919EB0D4FD73}" type="parTrans" cxnId="{2038DF10-5607-294E-8412-B8468A8AD980}">
      <dgm:prSet/>
      <dgm:spPr/>
      <dgm:t>
        <a:bodyPr/>
        <a:lstStyle/>
        <a:p>
          <a:endParaRPr lang="en-US"/>
        </a:p>
      </dgm:t>
    </dgm:pt>
    <dgm:pt modelId="{4493E750-2C1E-7F49-8666-7772E1D79D24}" type="sibTrans" cxnId="{2038DF10-5607-294E-8412-B8468A8AD980}">
      <dgm:prSet/>
      <dgm:spPr/>
      <dgm:t>
        <a:bodyPr/>
        <a:lstStyle/>
        <a:p>
          <a:endParaRPr lang="en-US"/>
        </a:p>
      </dgm:t>
    </dgm:pt>
    <dgm:pt modelId="{74343109-A1D0-EE42-9137-50D4EA9BF7EE}">
      <dgm:prSet/>
      <dgm:spPr/>
      <dgm:t>
        <a:bodyPr/>
        <a:lstStyle/>
        <a:p>
          <a:pPr rtl="0"/>
          <a:r>
            <a:rPr lang="en-US" smtClean="0"/>
            <a:t>Average in the cell only</a:t>
          </a:r>
          <a:endParaRPr lang="en-US"/>
        </a:p>
      </dgm:t>
    </dgm:pt>
    <dgm:pt modelId="{15D5F7CD-563C-A44C-9670-E5ABB18641A6}" type="parTrans" cxnId="{1A5D5411-9CD6-C64D-863D-232DABACCBF2}">
      <dgm:prSet/>
      <dgm:spPr/>
      <dgm:t>
        <a:bodyPr/>
        <a:lstStyle/>
        <a:p>
          <a:endParaRPr lang="en-US"/>
        </a:p>
      </dgm:t>
    </dgm:pt>
    <dgm:pt modelId="{93A14AEC-3590-0148-BF78-4E96F64E5A29}" type="sibTrans" cxnId="{1A5D5411-9CD6-C64D-863D-232DABACCBF2}">
      <dgm:prSet/>
      <dgm:spPr/>
      <dgm:t>
        <a:bodyPr/>
        <a:lstStyle/>
        <a:p>
          <a:endParaRPr lang="en-US"/>
        </a:p>
      </dgm:t>
    </dgm:pt>
    <dgm:pt modelId="{0E35C6DA-B62A-1C43-8842-075969BE5FAB}" type="pres">
      <dgm:prSet presAssocID="{8F16F468-8CF6-F742-A5AD-EF2898F5DD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7D0584-0170-0548-8186-13F0E9A499FD}" type="pres">
      <dgm:prSet presAssocID="{FE8B0C73-37B4-C044-AE0A-3565880A1DF3}" presName="parentLin" presStyleCnt="0"/>
      <dgm:spPr/>
    </dgm:pt>
    <dgm:pt modelId="{C700841B-FA20-FF46-B3F2-DEA2937845C4}" type="pres">
      <dgm:prSet presAssocID="{FE8B0C73-37B4-C044-AE0A-3565880A1DF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7F845DF-7D92-9E4E-8184-25AE99B92BE3}" type="pres">
      <dgm:prSet presAssocID="{FE8B0C73-37B4-C044-AE0A-3565880A1D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2050F-6808-F54B-9191-412F1586CDB4}" type="pres">
      <dgm:prSet presAssocID="{FE8B0C73-37B4-C044-AE0A-3565880A1DF3}" presName="negativeSpace" presStyleCnt="0"/>
      <dgm:spPr/>
    </dgm:pt>
    <dgm:pt modelId="{3617AA6A-9F45-4540-A32E-4D52E3F41B83}" type="pres">
      <dgm:prSet presAssocID="{FE8B0C73-37B4-C044-AE0A-3565880A1DF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6A660-DE5E-CD44-A5E8-A511FA008BF5}" type="pres">
      <dgm:prSet presAssocID="{8AA31254-4E8A-5B4C-B9BC-BA954050D6A1}" presName="spaceBetweenRectangles" presStyleCnt="0"/>
      <dgm:spPr/>
    </dgm:pt>
    <dgm:pt modelId="{1E5A7DFF-33F3-E94D-8116-6C8D5DE3C018}" type="pres">
      <dgm:prSet presAssocID="{2B24EB46-B79F-404B-8A66-FD217C52A02A}" presName="parentLin" presStyleCnt="0"/>
      <dgm:spPr/>
    </dgm:pt>
    <dgm:pt modelId="{41F8C05B-2330-7B44-AE9B-A2635AD09493}" type="pres">
      <dgm:prSet presAssocID="{2B24EB46-B79F-404B-8A66-FD217C52A02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F791DC4-D6F6-5241-8BD6-45C9C685E36D}" type="pres">
      <dgm:prSet presAssocID="{2B24EB46-B79F-404B-8A66-FD217C52A0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83952-AAD9-6740-B208-BAFE4E1917F2}" type="pres">
      <dgm:prSet presAssocID="{2B24EB46-B79F-404B-8A66-FD217C52A02A}" presName="negativeSpace" presStyleCnt="0"/>
      <dgm:spPr/>
    </dgm:pt>
    <dgm:pt modelId="{B8DC4D45-8CD8-BA4C-983E-B4AE238CC590}" type="pres">
      <dgm:prSet presAssocID="{2B24EB46-B79F-404B-8A66-FD217C52A02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A3F35-B252-FB4C-BCE9-78518FBBCDB8}" type="presOf" srcId="{FE8B0C73-37B4-C044-AE0A-3565880A1DF3}" destId="{C700841B-FA20-FF46-B3F2-DEA2937845C4}" srcOrd="0" destOrd="0" presId="urn:microsoft.com/office/officeart/2005/8/layout/list1"/>
    <dgm:cxn modelId="{2038DF10-5607-294E-8412-B8468A8AD980}" srcId="{8F16F468-8CF6-F742-A5AD-EF2898F5DD32}" destId="{2B24EB46-B79F-404B-8A66-FD217C52A02A}" srcOrd="1" destOrd="0" parTransId="{A42B90F4-62FA-A246-B607-919EB0D4FD73}" sibTransId="{4493E750-2C1E-7F49-8666-7772E1D79D24}"/>
    <dgm:cxn modelId="{1A5D5411-9CD6-C64D-863D-232DABACCBF2}" srcId="{2B24EB46-B79F-404B-8A66-FD217C52A02A}" destId="{74343109-A1D0-EE42-9137-50D4EA9BF7EE}" srcOrd="0" destOrd="0" parTransId="{15D5F7CD-563C-A44C-9670-E5ABB18641A6}" sibTransId="{93A14AEC-3590-0148-BF78-4E96F64E5A29}"/>
    <dgm:cxn modelId="{CF06461A-038E-9447-AC9B-A507B7730125}" type="presOf" srcId="{74343109-A1D0-EE42-9137-50D4EA9BF7EE}" destId="{B8DC4D45-8CD8-BA4C-983E-B4AE238CC590}" srcOrd="0" destOrd="0" presId="urn:microsoft.com/office/officeart/2005/8/layout/list1"/>
    <dgm:cxn modelId="{1B94E793-C8C3-E841-B5EB-D5036C82F7E2}" type="presOf" srcId="{17834771-EBB4-FE4D-8F26-40C0235B4779}" destId="{3617AA6A-9F45-4540-A32E-4D52E3F41B83}" srcOrd="0" destOrd="0" presId="urn:microsoft.com/office/officeart/2005/8/layout/list1"/>
    <dgm:cxn modelId="{F90C3486-DE96-454F-903E-856198E24E75}" type="presOf" srcId="{2B24EB46-B79F-404B-8A66-FD217C52A02A}" destId="{41F8C05B-2330-7B44-AE9B-A2635AD09493}" srcOrd="0" destOrd="0" presId="urn:microsoft.com/office/officeart/2005/8/layout/list1"/>
    <dgm:cxn modelId="{2CACA999-4904-DE4A-8136-AD6D58A6486D}" type="presOf" srcId="{FE8B0C73-37B4-C044-AE0A-3565880A1DF3}" destId="{C7F845DF-7D92-9E4E-8184-25AE99B92BE3}" srcOrd="1" destOrd="0" presId="urn:microsoft.com/office/officeart/2005/8/layout/list1"/>
    <dgm:cxn modelId="{153A13D6-311B-F44F-AC48-9C10DDA4F2E6}" type="presOf" srcId="{2B24EB46-B79F-404B-8A66-FD217C52A02A}" destId="{7F791DC4-D6F6-5241-8BD6-45C9C685E36D}" srcOrd="1" destOrd="0" presId="urn:microsoft.com/office/officeart/2005/8/layout/list1"/>
    <dgm:cxn modelId="{DE4EFB64-8D11-7849-884E-0045C1A24EB7}" srcId="{8F16F468-8CF6-F742-A5AD-EF2898F5DD32}" destId="{FE8B0C73-37B4-C044-AE0A-3565880A1DF3}" srcOrd="0" destOrd="0" parTransId="{7A17269A-8293-2B41-A6A8-1BBB4F223DC5}" sibTransId="{8AA31254-4E8A-5B4C-B9BC-BA954050D6A1}"/>
    <dgm:cxn modelId="{38F29599-F133-934A-9856-313C85481AF1}" srcId="{FE8B0C73-37B4-C044-AE0A-3565880A1DF3}" destId="{17834771-EBB4-FE4D-8F26-40C0235B4779}" srcOrd="0" destOrd="0" parTransId="{C7A82728-C7FC-7C4C-B64B-7272CE021BE8}" sibTransId="{01BAFD41-41DC-D249-A9A1-4FEB56A4B8B9}"/>
    <dgm:cxn modelId="{B4424ED0-7889-0B46-B7FD-2DCD121D6B83}" type="presOf" srcId="{8F16F468-8CF6-F742-A5AD-EF2898F5DD32}" destId="{0E35C6DA-B62A-1C43-8842-075969BE5FAB}" srcOrd="0" destOrd="0" presId="urn:microsoft.com/office/officeart/2005/8/layout/list1"/>
    <dgm:cxn modelId="{290FC472-4B3B-E348-9060-8D8A8F9148E1}" type="presParOf" srcId="{0E35C6DA-B62A-1C43-8842-075969BE5FAB}" destId="{627D0584-0170-0548-8186-13F0E9A499FD}" srcOrd="0" destOrd="0" presId="urn:microsoft.com/office/officeart/2005/8/layout/list1"/>
    <dgm:cxn modelId="{A3B0CCC9-07EC-994B-98E9-F5BC4705BCE9}" type="presParOf" srcId="{627D0584-0170-0548-8186-13F0E9A499FD}" destId="{C700841B-FA20-FF46-B3F2-DEA2937845C4}" srcOrd="0" destOrd="0" presId="urn:microsoft.com/office/officeart/2005/8/layout/list1"/>
    <dgm:cxn modelId="{BC39AF8C-DF98-224E-A926-65E671957558}" type="presParOf" srcId="{627D0584-0170-0548-8186-13F0E9A499FD}" destId="{C7F845DF-7D92-9E4E-8184-25AE99B92BE3}" srcOrd="1" destOrd="0" presId="urn:microsoft.com/office/officeart/2005/8/layout/list1"/>
    <dgm:cxn modelId="{FA70B308-9A8B-AA49-A295-3EBC08D673E8}" type="presParOf" srcId="{0E35C6DA-B62A-1C43-8842-075969BE5FAB}" destId="{1D12050F-6808-F54B-9191-412F1586CDB4}" srcOrd="1" destOrd="0" presId="urn:microsoft.com/office/officeart/2005/8/layout/list1"/>
    <dgm:cxn modelId="{16B70DA6-05F1-3647-B56E-38C64F9FEDBA}" type="presParOf" srcId="{0E35C6DA-B62A-1C43-8842-075969BE5FAB}" destId="{3617AA6A-9F45-4540-A32E-4D52E3F41B83}" srcOrd="2" destOrd="0" presId="urn:microsoft.com/office/officeart/2005/8/layout/list1"/>
    <dgm:cxn modelId="{A0485AF3-03FB-E84A-BD1F-2005BA3D5D72}" type="presParOf" srcId="{0E35C6DA-B62A-1C43-8842-075969BE5FAB}" destId="{7056A660-DE5E-CD44-A5E8-A511FA008BF5}" srcOrd="3" destOrd="0" presId="urn:microsoft.com/office/officeart/2005/8/layout/list1"/>
    <dgm:cxn modelId="{1FB8BEED-9A15-8C4D-A8DF-C9C16B05DAD8}" type="presParOf" srcId="{0E35C6DA-B62A-1C43-8842-075969BE5FAB}" destId="{1E5A7DFF-33F3-E94D-8116-6C8D5DE3C018}" srcOrd="4" destOrd="0" presId="urn:microsoft.com/office/officeart/2005/8/layout/list1"/>
    <dgm:cxn modelId="{B8F137D2-344B-D746-800F-FC70F7141445}" type="presParOf" srcId="{1E5A7DFF-33F3-E94D-8116-6C8D5DE3C018}" destId="{41F8C05B-2330-7B44-AE9B-A2635AD09493}" srcOrd="0" destOrd="0" presId="urn:microsoft.com/office/officeart/2005/8/layout/list1"/>
    <dgm:cxn modelId="{5925475E-B796-2546-966C-F3EA08BD4841}" type="presParOf" srcId="{1E5A7DFF-33F3-E94D-8116-6C8D5DE3C018}" destId="{7F791DC4-D6F6-5241-8BD6-45C9C685E36D}" srcOrd="1" destOrd="0" presId="urn:microsoft.com/office/officeart/2005/8/layout/list1"/>
    <dgm:cxn modelId="{5836E8B1-9E4F-7A44-8B2F-7BB56DD10151}" type="presParOf" srcId="{0E35C6DA-B62A-1C43-8842-075969BE5FAB}" destId="{46483952-AAD9-6740-B208-BAFE4E1917F2}" srcOrd="5" destOrd="0" presId="urn:microsoft.com/office/officeart/2005/8/layout/list1"/>
    <dgm:cxn modelId="{74C7FF63-E71A-664A-A418-FAC4C37CC74C}" type="presParOf" srcId="{0E35C6DA-B62A-1C43-8842-075969BE5FAB}" destId="{B8DC4D45-8CD8-BA4C-983E-B4AE238CC5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C54A2-9C38-9A43-8F20-81B77E72B44F}" type="doc">
      <dgm:prSet loTypeId="urn:microsoft.com/office/officeart/2005/8/layout/list1" loCatId="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A442574-4305-9B40-BE15-BBCCC88C4D9B}">
      <dgm:prSet/>
      <dgm:spPr/>
      <dgm:t>
        <a:bodyPr/>
        <a:lstStyle/>
        <a:p>
          <a:pPr rtl="0"/>
          <a:r>
            <a:rPr lang="en-US" smtClean="0"/>
            <a:t>Results are better</a:t>
          </a:r>
          <a:endParaRPr lang="en-US"/>
        </a:p>
      </dgm:t>
    </dgm:pt>
    <dgm:pt modelId="{290B698A-44A1-7C4C-84A1-EE809177FEA6}" type="parTrans" cxnId="{DBBA5782-3449-AF4E-9A38-EFB02AA07194}">
      <dgm:prSet/>
      <dgm:spPr/>
      <dgm:t>
        <a:bodyPr/>
        <a:lstStyle/>
        <a:p>
          <a:endParaRPr lang="en-US"/>
        </a:p>
      </dgm:t>
    </dgm:pt>
    <dgm:pt modelId="{A30DBECA-135E-3D4E-9FEA-DFACC1691AFC}" type="sibTrans" cxnId="{DBBA5782-3449-AF4E-9A38-EFB02AA07194}">
      <dgm:prSet/>
      <dgm:spPr/>
      <dgm:t>
        <a:bodyPr/>
        <a:lstStyle/>
        <a:p>
          <a:endParaRPr lang="en-US"/>
        </a:p>
      </dgm:t>
    </dgm:pt>
    <dgm:pt modelId="{97CCECA8-B098-4349-BAD6-206C7D65127C}">
      <dgm:prSet/>
      <dgm:spPr/>
      <dgm:t>
        <a:bodyPr/>
        <a:lstStyle/>
        <a:p>
          <a:pPr rtl="0"/>
          <a:r>
            <a:rPr lang="en-US" smtClean="0"/>
            <a:t>Hard to estimate quantitatively</a:t>
          </a:r>
          <a:endParaRPr lang="en-US"/>
        </a:p>
      </dgm:t>
    </dgm:pt>
    <dgm:pt modelId="{605A0590-059C-9541-918F-006AC2E2EE9C}" type="parTrans" cxnId="{86013504-8261-EA49-BFA1-27BBF9E17ED4}">
      <dgm:prSet/>
      <dgm:spPr/>
      <dgm:t>
        <a:bodyPr/>
        <a:lstStyle/>
        <a:p>
          <a:endParaRPr lang="en-US"/>
        </a:p>
      </dgm:t>
    </dgm:pt>
    <dgm:pt modelId="{E388B433-C2E7-5249-A1DE-1C6E59B8EAF8}" type="sibTrans" cxnId="{86013504-8261-EA49-BFA1-27BBF9E17ED4}">
      <dgm:prSet/>
      <dgm:spPr/>
      <dgm:t>
        <a:bodyPr/>
        <a:lstStyle/>
        <a:p>
          <a:endParaRPr lang="en-US"/>
        </a:p>
      </dgm:t>
    </dgm:pt>
    <dgm:pt modelId="{F62351E1-30D0-C14D-8E5A-53F6D691B24F}">
      <dgm:prSet/>
      <dgm:spPr/>
      <dgm:t>
        <a:bodyPr/>
        <a:lstStyle/>
        <a:p>
          <a:pPr rtl="0"/>
          <a:r>
            <a:rPr lang="en-US" smtClean="0"/>
            <a:t>Danger of overwork </a:t>
          </a:r>
          <a:endParaRPr lang="en-US"/>
        </a:p>
      </dgm:t>
    </dgm:pt>
    <dgm:pt modelId="{ADCB2008-A7D6-084A-9533-6FEB5804BC6B}" type="parTrans" cxnId="{897499DF-C111-BF49-8DE2-6F6509C94ED0}">
      <dgm:prSet/>
      <dgm:spPr/>
      <dgm:t>
        <a:bodyPr/>
        <a:lstStyle/>
        <a:p>
          <a:endParaRPr lang="en-US"/>
        </a:p>
      </dgm:t>
    </dgm:pt>
    <dgm:pt modelId="{1B4BE9A7-E85B-3F4D-90AF-0D3DDB09E79A}" type="sibTrans" cxnId="{897499DF-C111-BF49-8DE2-6F6509C94ED0}">
      <dgm:prSet/>
      <dgm:spPr/>
      <dgm:t>
        <a:bodyPr/>
        <a:lstStyle/>
        <a:p>
          <a:endParaRPr lang="en-US"/>
        </a:p>
      </dgm:t>
    </dgm:pt>
    <dgm:pt modelId="{F3549287-8565-1144-909E-422D4FE3600F}">
      <dgm:prSet/>
      <dgm:spPr/>
      <dgm:t>
        <a:bodyPr/>
        <a:lstStyle/>
        <a:p>
          <a:pPr rtl="0"/>
          <a:r>
            <a:rPr lang="en-US" smtClean="0"/>
            <a:t>spending more work than for the fine scale solution</a:t>
          </a:r>
          <a:endParaRPr lang="en-US"/>
        </a:p>
      </dgm:t>
    </dgm:pt>
    <dgm:pt modelId="{EB4DB04F-23A4-0A44-8D7C-21AB1637574C}" type="parTrans" cxnId="{2C0574E5-C14D-9D4E-A7CE-94D5952CE33B}">
      <dgm:prSet/>
      <dgm:spPr/>
      <dgm:t>
        <a:bodyPr/>
        <a:lstStyle/>
        <a:p>
          <a:endParaRPr lang="en-US"/>
        </a:p>
      </dgm:t>
    </dgm:pt>
    <dgm:pt modelId="{D9CD330E-7D33-E84F-B38F-AAFE7F7E08E0}" type="sibTrans" cxnId="{2C0574E5-C14D-9D4E-A7CE-94D5952CE33B}">
      <dgm:prSet/>
      <dgm:spPr/>
      <dgm:t>
        <a:bodyPr/>
        <a:lstStyle/>
        <a:p>
          <a:endParaRPr lang="en-US"/>
        </a:p>
      </dgm:t>
    </dgm:pt>
    <dgm:pt modelId="{64F6ABBE-3FED-414E-B1C5-5D4A2162EBF3}" type="pres">
      <dgm:prSet presAssocID="{F11C54A2-9C38-9A43-8F20-81B77E72B4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A10A7A-3888-C343-B8DE-8EDD82849A3F}" type="pres">
      <dgm:prSet presAssocID="{5A442574-4305-9B40-BE15-BBCCC88C4D9B}" presName="parentLin" presStyleCnt="0"/>
      <dgm:spPr/>
    </dgm:pt>
    <dgm:pt modelId="{128BC45D-5683-5F45-ACE1-108BE2BD2A43}" type="pres">
      <dgm:prSet presAssocID="{5A442574-4305-9B40-BE15-BBCCC88C4D9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3917C2E-857C-5F4E-BD85-0B6B6FF5F68F}" type="pres">
      <dgm:prSet presAssocID="{5A442574-4305-9B40-BE15-BBCCC88C4D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1BB31-2F62-C646-997C-70254F71179E}" type="pres">
      <dgm:prSet presAssocID="{5A442574-4305-9B40-BE15-BBCCC88C4D9B}" presName="negativeSpace" presStyleCnt="0"/>
      <dgm:spPr/>
    </dgm:pt>
    <dgm:pt modelId="{F915DB03-270C-C342-B10E-E97FC7B997DE}" type="pres">
      <dgm:prSet presAssocID="{5A442574-4305-9B40-BE15-BBCCC88C4D9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55257-BB2C-D944-89A8-D89D9F50F9FB}" type="pres">
      <dgm:prSet presAssocID="{A30DBECA-135E-3D4E-9FEA-DFACC1691AFC}" presName="spaceBetweenRectangles" presStyleCnt="0"/>
      <dgm:spPr/>
    </dgm:pt>
    <dgm:pt modelId="{00CDA899-CFCB-744B-B22E-1BF8C1481367}" type="pres">
      <dgm:prSet presAssocID="{F62351E1-30D0-C14D-8E5A-53F6D691B24F}" presName="parentLin" presStyleCnt="0"/>
      <dgm:spPr/>
    </dgm:pt>
    <dgm:pt modelId="{56D3E4F4-1A3C-E141-8AF9-BBEAE692AA79}" type="pres">
      <dgm:prSet presAssocID="{F62351E1-30D0-C14D-8E5A-53F6D691B2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43B5801-61C6-4645-B679-A757716C8178}" type="pres">
      <dgm:prSet presAssocID="{F62351E1-30D0-C14D-8E5A-53F6D691B2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70E90-4757-4846-A49E-70506E8AFA7D}" type="pres">
      <dgm:prSet presAssocID="{F62351E1-30D0-C14D-8E5A-53F6D691B24F}" presName="negativeSpace" presStyleCnt="0"/>
      <dgm:spPr/>
    </dgm:pt>
    <dgm:pt modelId="{BD530785-498E-964E-A038-2B95BE37DE9F}" type="pres">
      <dgm:prSet presAssocID="{F62351E1-30D0-C14D-8E5A-53F6D691B24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9E6ED-2527-5C40-A859-E6C2F1399030}" type="presOf" srcId="{F3549287-8565-1144-909E-422D4FE3600F}" destId="{BD530785-498E-964E-A038-2B95BE37DE9F}" srcOrd="0" destOrd="0" presId="urn:microsoft.com/office/officeart/2005/8/layout/list1"/>
    <dgm:cxn modelId="{7379B673-1426-934A-A93B-3AD17700ADC7}" type="presOf" srcId="{F62351E1-30D0-C14D-8E5A-53F6D691B24F}" destId="{56D3E4F4-1A3C-E141-8AF9-BBEAE692AA79}" srcOrd="0" destOrd="0" presId="urn:microsoft.com/office/officeart/2005/8/layout/list1"/>
    <dgm:cxn modelId="{2C0574E5-C14D-9D4E-A7CE-94D5952CE33B}" srcId="{F62351E1-30D0-C14D-8E5A-53F6D691B24F}" destId="{F3549287-8565-1144-909E-422D4FE3600F}" srcOrd="0" destOrd="0" parTransId="{EB4DB04F-23A4-0A44-8D7C-21AB1637574C}" sibTransId="{D9CD330E-7D33-E84F-B38F-AAFE7F7E08E0}"/>
    <dgm:cxn modelId="{99A6DB94-2ACA-CB41-89DB-595348EFF63F}" type="presOf" srcId="{97CCECA8-B098-4349-BAD6-206C7D65127C}" destId="{F915DB03-270C-C342-B10E-E97FC7B997DE}" srcOrd="0" destOrd="0" presId="urn:microsoft.com/office/officeart/2005/8/layout/list1"/>
    <dgm:cxn modelId="{897499DF-C111-BF49-8DE2-6F6509C94ED0}" srcId="{F11C54A2-9C38-9A43-8F20-81B77E72B44F}" destId="{F62351E1-30D0-C14D-8E5A-53F6D691B24F}" srcOrd="1" destOrd="0" parTransId="{ADCB2008-A7D6-084A-9533-6FEB5804BC6B}" sibTransId="{1B4BE9A7-E85B-3F4D-90AF-0D3DDB09E79A}"/>
    <dgm:cxn modelId="{A1AC85C7-2B43-DA43-8FF5-BCAE3619C13E}" type="presOf" srcId="{5A442574-4305-9B40-BE15-BBCCC88C4D9B}" destId="{73917C2E-857C-5F4E-BD85-0B6B6FF5F68F}" srcOrd="1" destOrd="0" presId="urn:microsoft.com/office/officeart/2005/8/layout/list1"/>
    <dgm:cxn modelId="{DBBA5782-3449-AF4E-9A38-EFB02AA07194}" srcId="{F11C54A2-9C38-9A43-8F20-81B77E72B44F}" destId="{5A442574-4305-9B40-BE15-BBCCC88C4D9B}" srcOrd="0" destOrd="0" parTransId="{290B698A-44A1-7C4C-84A1-EE809177FEA6}" sibTransId="{A30DBECA-135E-3D4E-9FEA-DFACC1691AFC}"/>
    <dgm:cxn modelId="{5C7C8FD2-69A8-4449-8FD1-5CF370D9A059}" type="presOf" srcId="{5A442574-4305-9B40-BE15-BBCCC88C4D9B}" destId="{128BC45D-5683-5F45-ACE1-108BE2BD2A43}" srcOrd="0" destOrd="0" presId="urn:microsoft.com/office/officeart/2005/8/layout/list1"/>
    <dgm:cxn modelId="{86013504-8261-EA49-BFA1-27BBF9E17ED4}" srcId="{5A442574-4305-9B40-BE15-BBCCC88C4D9B}" destId="{97CCECA8-B098-4349-BAD6-206C7D65127C}" srcOrd="0" destOrd="0" parTransId="{605A0590-059C-9541-918F-006AC2E2EE9C}" sibTransId="{E388B433-C2E7-5249-A1DE-1C6E59B8EAF8}"/>
    <dgm:cxn modelId="{616CC325-7766-654D-9A12-6F9DD2E44FB7}" type="presOf" srcId="{F62351E1-30D0-C14D-8E5A-53F6D691B24F}" destId="{E43B5801-61C6-4645-B679-A757716C8178}" srcOrd="1" destOrd="0" presId="urn:microsoft.com/office/officeart/2005/8/layout/list1"/>
    <dgm:cxn modelId="{F08532BE-99C3-9944-9EC1-33700B5A7471}" type="presOf" srcId="{F11C54A2-9C38-9A43-8F20-81B77E72B44F}" destId="{64F6ABBE-3FED-414E-B1C5-5D4A2162EBF3}" srcOrd="0" destOrd="0" presId="urn:microsoft.com/office/officeart/2005/8/layout/list1"/>
    <dgm:cxn modelId="{C5F58B03-BF65-324C-B9D9-20E9E6B6AD62}" type="presParOf" srcId="{64F6ABBE-3FED-414E-B1C5-5D4A2162EBF3}" destId="{C5A10A7A-3888-C343-B8DE-8EDD82849A3F}" srcOrd="0" destOrd="0" presId="urn:microsoft.com/office/officeart/2005/8/layout/list1"/>
    <dgm:cxn modelId="{473A1DA1-7794-8B4D-9887-EAA6AD9ED733}" type="presParOf" srcId="{C5A10A7A-3888-C343-B8DE-8EDD82849A3F}" destId="{128BC45D-5683-5F45-ACE1-108BE2BD2A43}" srcOrd="0" destOrd="0" presId="urn:microsoft.com/office/officeart/2005/8/layout/list1"/>
    <dgm:cxn modelId="{01D6743A-FD6A-E240-BD9C-D7E18933D7E7}" type="presParOf" srcId="{C5A10A7A-3888-C343-B8DE-8EDD82849A3F}" destId="{73917C2E-857C-5F4E-BD85-0B6B6FF5F68F}" srcOrd="1" destOrd="0" presId="urn:microsoft.com/office/officeart/2005/8/layout/list1"/>
    <dgm:cxn modelId="{A18D4DB0-CAE7-B74F-86F6-8CCFEB294F4D}" type="presParOf" srcId="{64F6ABBE-3FED-414E-B1C5-5D4A2162EBF3}" destId="{1BF1BB31-2F62-C646-997C-70254F71179E}" srcOrd="1" destOrd="0" presId="urn:microsoft.com/office/officeart/2005/8/layout/list1"/>
    <dgm:cxn modelId="{28635EB9-0D2E-CD4C-A7DA-E2DB887A2C93}" type="presParOf" srcId="{64F6ABBE-3FED-414E-B1C5-5D4A2162EBF3}" destId="{F915DB03-270C-C342-B10E-E97FC7B997DE}" srcOrd="2" destOrd="0" presId="urn:microsoft.com/office/officeart/2005/8/layout/list1"/>
    <dgm:cxn modelId="{8FA3B9CD-51DF-AE4D-AC17-25588F36CAB0}" type="presParOf" srcId="{64F6ABBE-3FED-414E-B1C5-5D4A2162EBF3}" destId="{81355257-BB2C-D944-89A8-D89D9F50F9FB}" srcOrd="3" destOrd="0" presId="urn:microsoft.com/office/officeart/2005/8/layout/list1"/>
    <dgm:cxn modelId="{EB4C5C59-6BDC-A441-97D5-E408FB9F6513}" type="presParOf" srcId="{64F6ABBE-3FED-414E-B1C5-5D4A2162EBF3}" destId="{00CDA899-CFCB-744B-B22E-1BF8C1481367}" srcOrd="4" destOrd="0" presId="urn:microsoft.com/office/officeart/2005/8/layout/list1"/>
    <dgm:cxn modelId="{40A3BD8D-5682-964D-BF95-C149F8089930}" type="presParOf" srcId="{00CDA899-CFCB-744B-B22E-1BF8C1481367}" destId="{56D3E4F4-1A3C-E141-8AF9-BBEAE692AA79}" srcOrd="0" destOrd="0" presId="urn:microsoft.com/office/officeart/2005/8/layout/list1"/>
    <dgm:cxn modelId="{AAD81766-1B39-F545-8629-C301A9DD271D}" type="presParOf" srcId="{00CDA899-CFCB-744B-B22E-1BF8C1481367}" destId="{E43B5801-61C6-4645-B679-A757716C8178}" srcOrd="1" destOrd="0" presId="urn:microsoft.com/office/officeart/2005/8/layout/list1"/>
    <dgm:cxn modelId="{E81AC982-2BDC-224D-9B1B-BCFE8E041BD1}" type="presParOf" srcId="{64F6ABBE-3FED-414E-B1C5-5D4A2162EBF3}" destId="{91770E90-4757-4846-A49E-70506E8AFA7D}" srcOrd="5" destOrd="0" presId="urn:microsoft.com/office/officeart/2005/8/layout/list1"/>
    <dgm:cxn modelId="{743BC6A6-F7A5-D949-AC39-A9C0F522E405}" type="presParOf" srcId="{64F6ABBE-3FED-414E-B1C5-5D4A2162EBF3}" destId="{BD530785-498E-964E-A038-2B95BE37DE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CE72C9-6D18-0347-A21B-B521B9B7F0BC}" type="doc">
      <dgm:prSet loTypeId="urn:microsoft.com/office/officeart/2009/3/layout/PlusandMinu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7FA605-F45E-8D44-B223-0F0FA7E6B604}">
      <dgm:prSet phldrT="[Text]"/>
      <dgm:spPr/>
      <dgm:t>
        <a:bodyPr/>
        <a:lstStyle/>
        <a:p>
          <a:endParaRPr lang="en-US" dirty="0"/>
        </a:p>
      </dgm:t>
    </dgm:pt>
    <dgm:pt modelId="{7A028DF5-9C89-1341-B2B9-84E62AA26FB9}" type="parTrans" cxnId="{2C4B32B2-3C4E-C549-A5CB-321B03ECDF74}">
      <dgm:prSet/>
      <dgm:spPr/>
      <dgm:t>
        <a:bodyPr/>
        <a:lstStyle/>
        <a:p>
          <a:endParaRPr lang="en-US"/>
        </a:p>
      </dgm:t>
    </dgm:pt>
    <dgm:pt modelId="{48071DC2-A046-7346-AEB3-123293784723}" type="sibTrans" cxnId="{2C4B32B2-3C4E-C549-A5CB-321B03ECDF74}">
      <dgm:prSet/>
      <dgm:spPr/>
      <dgm:t>
        <a:bodyPr/>
        <a:lstStyle/>
        <a:p>
          <a:endParaRPr lang="en-US"/>
        </a:p>
      </dgm:t>
    </dgm:pt>
    <dgm:pt modelId="{923B485B-CB21-A148-8868-1B553F4275B9}">
      <dgm:prSet phldrT="[Text]"/>
      <dgm:spPr/>
      <dgm:t>
        <a:bodyPr/>
        <a:lstStyle/>
        <a:p>
          <a:endParaRPr lang="en-US" dirty="0"/>
        </a:p>
      </dgm:t>
    </dgm:pt>
    <dgm:pt modelId="{DF03C949-AFDB-FA45-B73E-97A762CC141B}" type="parTrans" cxnId="{FD5B5797-DA01-F543-AA19-C7700824EDCF}">
      <dgm:prSet/>
      <dgm:spPr/>
      <dgm:t>
        <a:bodyPr/>
        <a:lstStyle/>
        <a:p>
          <a:endParaRPr lang="en-US"/>
        </a:p>
      </dgm:t>
    </dgm:pt>
    <dgm:pt modelId="{2468C3FB-1114-784F-B9CD-16A383159FF1}" type="sibTrans" cxnId="{FD5B5797-DA01-F543-AA19-C7700824EDCF}">
      <dgm:prSet/>
      <dgm:spPr/>
      <dgm:t>
        <a:bodyPr/>
        <a:lstStyle/>
        <a:p>
          <a:endParaRPr lang="en-US"/>
        </a:p>
      </dgm:t>
    </dgm:pt>
    <dgm:pt modelId="{75F85D4A-B6A4-204A-B30D-68B07421B89D}">
      <dgm:prSet phldrT="[Text]"/>
      <dgm:spPr/>
      <dgm:t>
        <a:bodyPr/>
        <a:lstStyle/>
        <a:p>
          <a:r>
            <a:rPr lang="en-US" dirty="0" smtClean="0"/>
            <a:t>Periodic media</a:t>
          </a:r>
          <a:endParaRPr lang="en-US" dirty="0"/>
        </a:p>
      </dgm:t>
    </dgm:pt>
    <dgm:pt modelId="{E25EC952-CADF-5A48-8953-773018F495B4}" type="parTrans" cxnId="{B87C580E-B2B4-F644-AE56-E962A423CC30}">
      <dgm:prSet/>
      <dgm:spPr/>
      <dgm:t>
        <a:bodyPr/>
        <a:lstStyle/>
        <a:p>
          <a:endParaRPr lang="en-US"/>
        </a:p>
      </dgm:t>
    </dgm:pt>
    <dgm:pt modelId="{77D5B441-66DB-0243-8E63-2233CE3F9548}" type="sibTrans" cxnId="{B87C580E-B2B4-F644-AE56-E962A423CC30}">
      <dgm:prSet/>
      <dgm:spPr/>
      <dgm:t>
        <a:bodyPr/>
        <a:lstStyle/>
        <a:p>
          <a:endParaRPr lang="en-US"/>
        </a:p>
      </dgm:t>
    </dgm:pt>
    <dgm:pt modelId="{48B8B37A-AF39-E146-B8F6-D6E1D5EC6FBD}">
      <dgm:prSet phldrT="[Text]"/>
      <dgm:spPr/>
      <dgm:t>
        <a:bodyPr/>
        <a:lstStyle/>
        <a:p>
          <a:r>
            <a:rPr lang="en-US" dirty="0" smtClean="0"/>
            <a:t>Media with scale separation </a:t>
          </a:r>
          <a:endParaRPr lang="en-US" dirty="0"/>
        </a:p>
      </dgm:t>
    </dgm:pt>
    <dgm:pt modelId="{DC194323-9B9A-934B-A3F6-F8AF246259FA}" type="parTrans" cxnId="{AC50D143-4478-5B45-A828-DB54E7D0CB37}">
      <dgm:prSet/>
      <dgm:spPr/>
      <dgm:t>
        <a:bodyPr/>
        <a:lstStyle/>
        <a:p>
          <a:endParaRPr lang="en-US"/>
        </a:p>
      </dgm:t>
    </dgm:pt>
    <dgm:pt modelId="{BE2A6D81-FEB1-894A-ACF8-B8CC333F3C13}" type="sibTrans" cxnId="{AC50D143-4478-5B45-A828-DB54E7D0CB37}">
      <dgm:prSet/>
      <dgm:spPr/>
      <dgm:t>
        <a:bodyPr/>
        <a:lstStyle/>
        <a:p>
          <a:endParaRPr lang="en-US"/>
        </a:p>
      </dgm:t>
    </dgm:pt>
    <dgm:pt modelId="{1416EF5F-5F1F-D44A-8745-4D9D3BC1A8D7}">
      <dgm:prSet phldrT="[Text]"/>
      <dgm:spPr/>
      <dgm:t>
        <a:bodyPr/>
        <a:lstStyle/>
        <a:p>
          <a:r>
            <a:rPr lang="en-US" dirty="0" smtClean="0"/>
            <a:t>Non-local features</a:t>
          </a:r>
          <a:endParaRPr lang="en-US" dirty="0"/>
        </a:p>
      </dgm:t>
    </dgm:pt>
    <dgm:pt modelId="{E44001F5-D87A-BB41-8445-9F0B9D9A5439}" type="parTrans" cxnId="{6D74A15F-6FA1-CE47-A85B-DF67B23DCA4F}">
      <dgm:prSet/>
      <dgm:spPr/>
      <dgm:t>
        <a:bodyPr/>
        <a:lstStyle/>
        <a:p>
          <a:endParaRPr lang="en-US"/>
        </a:p>
      </dgm:t>
    </dgm:pt>
    <dgm:pt modelId="{86BD6C0E-2F47-4046-A048-CD073219FC10}" type="sibTrans" cxnId="{6D74A15F-6FA1-CE47-A85B-DF67B23DCA4F}">
      <dgm:prSet/>
      <dgm:spPr/>
      <dgm:t>
        <a:bodyPr/>
        <a:lstStyle/>
        <a:p>
          <a:endParaRPr lang="en-US"/>
        </a:p>
      </dgm:t>
    </dgm:pt>
    <dgm:pt modelId="{CBB6F3F1-78C2-C947-BE86-9DDF8C27E16B}">
      <dgm:prSet phldrT="[Text]"/>
      <dgm:spPr/>
      <dgm:t>
        <a:bodyPr/>
        <a:lstStyle/>
        <a:p>
          <a:r>
            <a:rPr lang="en-US" dirty="0" smtClean="0"/>
            <a:t>No scale separation</a:t>
          </a:r>
          <a:endParaRPr lang="en-US" dirty="0"/>
        </a:p>
      </dgm:t>
    </dgm:pt>
    <dgm:pt modelId="{7669E9AA-CF0D-7E48-BB58-11DCE405E22C}" type="parTrans" cxnId="{03045045-50A8-C540-B6AA-20711A1B01B9}">
      <dgm:prSet/>
      <dgm:spPr/>
      <dgm:t>
        <a:bodyPr/>
        <a:lstStyle/>
        <a:p>
          <a:endParaRPr lang="en-US"/>
        </a:p>
      </dgm:t>
    </dgm:pt>
    <dgm:pt modelId="{D95CD9EA-6941-B54F-BC11-0F39E7AAEBD3}" type="sibTrans" cxnId="{03045045-50A8-C540-B6AA-20711A1B01B9}">
      <dgm:prSet/>
      <dgm:spPr/>
      <dgm:t>
        <a:bodyPr/>
        <a:lstStyle/>
        <a:p>
          <a:endParaRPr lang="en-US"/>
        </a:p>
      </dgm:t>
    </dgm:pt>
    <dgm:pt modelId="{1220BE56-F1B7-7B4F-A8F7-35ACC9321E92}">
      <dgm:prSet phldrT="[Text]"/>
      <dgm:spPr/>
      <dgm:t>
        <a:bodyPr/>
        <a:lstStyle/>
        <a:p>
          <a:r>
            <a:rPr lang="en-US" dirty="0" smtClean="0"/>
            <a:t>Random media with small correlation length</a:t>
          </a:r>
          <a:endParaRPr lang="en-US" dirty="0"/>
        </a:p>
      </dgm:t>
    </dgm:pt>
    <dgm:pt modelId="{1BDE7641-6193-4942-85B8-6854F6D57AE4}" type="sibTrans" cxnId="{98A91056-CD85-8840-939A-D4DF7C8C27B0}">
      <dgm:prSet/>
      <dgm:spPr/>
      <dgm:t>
        <a:bodyPr/>
        <a:lstStyle/>
        <a:p>
          <a:endParaRPr lang="en-US"/>
        </a:p>
      </dgm:t>
    </dgm:pt>
    <dgm:pt modelId="{E5E7A142-9E9D-2546-A402-9A2B8B30A72F}" type="parTrans" cxnId="{98A91056-CD85-8840-939A-D4DF7C8C27B0}">
      <dgm:prSet/>
      <dgm:spPr/>
      <dgm:t>
        <a:bodyPr/>
        <a:lstStyle/>
        <a:p>
          <a:endParaRPr lang="en-US"/>
        </a:p>
      </dgm:t>
    </dgm:pt>
    <dgm:pt modelId="{5341C67B-53B3-F948-87A1-802F3628F060}">
      <dgm:prSet phldrT="[Text]"/>
      <dgm:spPr/>
      <dgm:t>
        <a:bodyPr/>
        <a:lstStyle/>
        <a:p>
          <a:r>
            <a:rPr lang="en-US" dirty="0" smtClean="0"/>
            <a:t>a(</a:t>
          </a:r>
          <a:r>
            <a:rPr lang="en-US" dirty="0" err="1" smtClean="0"/>
            <a:t>x,y</a:t>
          </a:r>
          <a:r>
            <a:rPr lang="en-US" dirty="0" smtClean="0"/>
            <a:t>) periodic in y, smooth in x</a:t>
          </a:r>
          <a:endParaRPr lang="en-US" dirty="0"/>
        </a:p>
      </dgm:t>
    </dgm:pt>
    <dgm:pt modelId="{BB06D604-3F5F-DC4E-9B74-8318B3B976E3}" type="parTrans" cxnId="{49ED8F76-0FB2-5D45-9E59-E7E5EB591B53}">
      <dgm:prSet/>
      <dgm:spPr/>
      <dgm:t>
        <a:bodyPr/>
        <a:lstStyle/>
        <a:p>
          <a:endParaRPr lang="en-US"/>
        </a:p>
      </dgm:t>
    </dgm:pt>
    <dgm:pt modelId="{A6612D49-422C-FE4F-A60E-C108B7D0AD62}" type="sibTrans" cxnId="{49ED8F76-0FB2-5D45-9E59-E7E5EB591B53}">
      <dgm:prSet/>
      <dgm:spPr/>
      <dgm:t>
        <a:bodyPr/>
        <a:lstStyle/>
        <a:p>
          <a:endParaRPr lang="en-US"/>
        </a:p>
      </dgm:t>
    </dgm:pt>
    <dgm:pt modelId="{42C52D23-ED17-4844-B240-C97F4E82DE20}">
      <dgm:prSet phldrT="[Text]"/>
      <dgm:spPr/>
      <dgm:t>
        <a:bodyPr/>
        <a:lstStyle/>
        <a:p>
          <a:r>
            <a:rPr lang="en-US" dirty="0" smtClean="0"/>
            <a:t>Inhomogeneous with</a:t>
          </a:r>
          <a:endParaRPr lang="en-US" dirty="0"/>
        </a:p>
      </dgm:t>
    </dgm:pt>
    <dgm:pt modelId="{072CA203-C049-4E49-A735-17E90C3DA778}" type="parTrans" cxnId="{3C480B5C-0C66-3542-9911-BBC027E6DFE9}">
      <dgm:prSet/>
      <dgm:spPr/>
      <dgm:t>
        <a:bodyPr/>
        <a:lstStyle/>
        <a:p>
          <a:endParaRPr lang="en-US"/>
        </a:p>
      </dgm:t>
    </dgm:pt>
    <dgm:pt modelId="{E833F06A-9108-1645-9DC7-2F99FA074FBB}" type="sibTrans" cxnId="{3C480B5C-0C66-3542-9911-BBC027E6DFE9}">
      <dgm:prSet/>
      <dgm:spPr/>
      <dgm:t>
        <a:bodyPr/>
        <a:lstStyle/>
        <a:p>
          <a:endParaRPr lang="en-US"/>
        </a:p>
      </dgm:t>
    </dgm:pt>
    <dgm:pt modelId="{E15E6903-1B7E-3D45-A15C-16A3D6D53F9E}">
      <dgm:prSet phldrT="[Text]"/>
      <dgm:spPr/>
      <dgm:t>
        <a:bodyPr/>
        <a:lstStyle/>
        <a:p>
          <a:r>
            <a:rPr lang="en-US" dirty="0" smtClean="0"/>
            <a:t>Point sources</a:t>
          </a:r>
          <a:endParaRPr lang="en-US" dirty="0"/>
        </a:p>
      </dgm:t>
    </dgm:pt>
    <dgm:pt modelId="{E1135D89-752D-B545-B81B-54224F8D2209}" type="parTrans" cxnId="{2787043C-B219-D642-8B10-07308B0892A8}">
      <dgm:prSet/>
      <dgm:spPr/>
      <dgm:t>
        <a:bodyPr/>
        <a:lstStyle/>
        <a:p>
          <a:endParaRPr lang="en-US"/>
        </a:p>
      </dgm:t>
    </dgm:pt>
    <dgm:pt modelId="{8CC2FE54-8DC3-BB47-8336-EF777340E4C9}" type="sibTrans" cxnId="{2787043C-B219-D642-8B10-07308B0892A8}">
      <dgm:prSet/>
      <dgm:spPr/>
      <dgm:t>
        <a:bodyPr/>
        <a:lstStyle/>
        <a:p>
          <a:endParaRPr lang="en-US"/>
        </a:p>
      </dgm:t>
    </dgm:pt>
    <dgm:pt modelId="{DDDB838C-2399-724C-B141-D75EA2AD83C2}">
      <dgm:prSet phldrT="[Text]"/>
      <dgm:spPr/>
      <dgm:t>
        <a:bodyPr/>
        <a:lstStyle/>
        <a:p>
          <a:r>
            <a:rPr lang="en-US" dirty="0" smtClean="0"/>
            <a:t>Some boundary conditions</a:t>
          </a:r>
          <a:endParaRPr lang="en-US" dirty="0"/>
        </a:p>
      </dgm:t>
    </dgm:pt>
    <dgm:pt modelId="{531E754F-F888-C443-A4E2-892BF1C4E0D0}" type="parTrans" cxnId="{750FD936-CA7F-F248-9E4C-D64DE1652BBA}">
      <dgm:prSet/>
      <dgm:spPr/>
      <dgm:t>
        <a:bodyPr/>
        <a:lstStyle/>
        <a:p>
          <a:endParaRPr lang="en-US"/>
        </a:p>
      </dgm:t>
    </dgm:pt>
    <dgm:pt modelId="{B66DCF2E-8A9D-0848-A630-8D0AFB89326D}" type="sibTrans" cxnId="{750FD936-CA7F-F248-9E4C-D64DE1652BBA}">
      <dgm:prSet/>
      <dgm:spPr/>
      <dgm:t>
        <a:bodyPr/>
        <a:lstStyle/>
        <a:p>
          <a:endParaRPr lang="en-US"/>
        </a:p>
      </dgm:t>
    </dgm:pt>
    <dgm:pt modelId="{A5EF9C87-F649-B248-8BF0-4EDA8D516661}" type="pres">
      <dgm:prSet presAssocID="{BECE72C9-6D18-0347-A21B-B521B9B7F0B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4C768-4C8E-A04E-9F91-82B0285F6433}" type="pres">
      <dgm:prSet presAssocID="{BECE72C9-6D18-0347-A21B-B521B9B7F0BC}" presName="Background" presStyleLbl="bgImgPlace1" presStyleIdx="0" presStyleCnt="1"/>
      <dgm:spPr/>
    </dgm:pt>
    <dgm:pt modelId="{C2B97DD4-9679-2848-B886-CE35C5F944FF}" type="pres">
      <dgm:prSet presAssocID="{BECE72C9-6D18-0347-A21B-B521B9B7F0B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93479-2D38-2346-8484-638BB9A2E03E}" type="pres">
      <dgm:prSet presAssocID="{BECE72C9-6D18-0347-A21B-B521B9B7F0B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58F2D-255F-5C49-8500-811DBB478A96}" type="pres">
      <dgm:prSet presAssocID="{BECE72C9-6D18-0347-A21B-B521B9B7F0BC}" presName="Plus" presStyleLbl="alignNode1" presStyleIdx="0" presStyleCnt="2"/>
      <dgm:spPr/>
    </dgm:pt>
    <dgm:pt modelId="{550FA3C2-27BB-9A4C-BA82-F79284098904}" type="pres">
      <dgm:prSet presAssocID="{BECE72C9-6D18-0347-A21B-B521B9B7F0BC}" presName="Minus" presStyleLbl="alignNode1" presStyleIdx="1" presStyleCnt="2"/>
      <dgm:spPr/>
    </dgm:pt>
    <dgm:pt modelId="{830103F6-8424-9C45-A7E3-0DD5E07E68E0}" type="pres">
      <dgm:prSet presAssocID="{BECE72C9-6D18-0347-A21B-B521B9B7F0BC}" presName="Divider" presStyleLbl="parChTrans1D1" presStyleIdx="0" presStyleCnt="1"/>
      <dgm:spPr/>
    </dgm:pt>
  </dgm:ptLst>
  <dgm:cxnLst>
    <dgm:cxn modelId="{32236FDB-B389-054D-9736-AE1A31C1A92B}" type="presOf" srcId="{923B485B-CB21-A148-8868-1B553F4275B9}" destId="{C2B97DD4-9679-2848-B886-CE35C5F944FF}" srcOrd="0" destOrd="0" presId="urn:microsoft.com/office/officeart/2009/3/layout/PlusandMinus"/>
    <dgm:cxn modelId="{49ED8F76-0FB2-5D45-9E59-E7E5EB591B53}" srcId="{48B8B37A-AF39-E146-B8F6-D6E1D5EC6FBD}" destId="{5341C67B-53B3-F948-87A1-802F3628F060}" srcOrd="0" destOrd="0" parTransId="{BB06D604-3F5F-DC4E-9B74-8318B3B976E3}" sibTransId="{A6612D49-422C-FE4F-A60E-C108B7D0AD62}"/>
    <dgm:cxn modelId="{5BC6FAF7-CDE6-924E-A403-F37780173E18}" type="presOf" srcId="{1220BE56-F1B7-7B4F-A8F7-35ACC9321E92}" destId="{C2B97DD4-9679-2848-B886-CE35C5F944FF}" srcOrd="0" destOrd="1" presId="urn:microsoft.com/office/officeart/2009/3/layout/PlusandMinus"/>
    <dgm:cxn modelId="{FD5B5797-DA01-F543-AA19-C7700824EDCF}" srcId="{BECE72C9-6D18-0347-A21B-B521B9B7F0BC}" destId="{923B485B-CB21-A148-8868-1B553F4275B9}" srcOrd="0" destOrd="0" parTransId="{DF03C949-AFDB-FA45-B73E-97A762CC141B}" sibTransId="{2468C3FB-1114-784F-B9CD-16A383159FF1}"/>
    <dgm:cxn modelId="{62BA74F5-F720-E74B-AFAE-942D787D8DF0}" type="presOf" srcId="{48B8B37A-AF39-E146-B8F6-D6E1D5EC6FBD}" destId="{C2B97DD4-9679-2848-B886-CE35C5F944FF}" srcOrd="0" destOrd="3" presId="urn:microsoft.com/office/officeart/2009/3/layout/PlusandMinus"/>
    <dgm:cxn modelId="{AC50D143-4478-5B45-A828-DB54E7D0CB37}" srcId="{923B485B-CB21-A148-8868-1B553F4275B9}" destId="{48B8B37A-AF39-E146-B8F6-D6E1D5EC6FBD}" srcOrd="2" destOrd="0" parTransId="{DC194323-9B9A-934B-A3F6-F8AF246259FA}" sibTransId="{BE2A6D81-FEB1-894A-ACF8-B8CC333F3C13}"/>
    <dgm:cxn modelId="{2C4B32B2-3C4E-C549-A5CB-321B03ECDF74}" srcId="{BECE72C9-6D18-0347-A21B-B521B9B7F0BC}" destId="{4A7FA605-F45E-8D44-B223-0F0FA7E6B604}" srcOrd="1" destOrd="0" parTransId="{7A028DF5-9C89-1341-B2B9-84E62AA26FB9}" sibTransId="{48071DC2-A046-7346-AEB3-123293784723}"/>
    <dgm:cxn modelId="{ED626975-A225-EB4A-B751-25CAC16A2F2B}" type="presOf" srcId="{4A7FA605-F45E-8D44-B223-0F0FA7E6B604}" destId="{B9893479-2D38-2346-8484-638BB9A2E03E}" srcOrd="0" destOrd="0" presId="urn:microsoft.com/office/officeart/2009/3/layout/PlusandMinus"/>
    <dgm:cxn modelId="{5A46A082-3995-DA4F-A5F3-816FFF2716C8}" type="presOf" srcId="{DDDB838C-2399-724C-B141-D75EA2AD83C2}" destId="{B9893479-2D38-2346-8484-638BB9A2E03E}" srcOrd="0" destOrd="5" presId="urn:microsoft.com/office/officeart/2009/3/layout/PlusandMinus"/>
    <dgm:cxn modelId="{2787043C-B219-D642-8B10-07308B0892A8}" srcId="{42C52D23-ED17-4844-B240-C97F4E82DE20}" destId="{E15E6903-1B7E-3D45-A15C-16A3D6D53F9E}" srcOrd="0" destOrd="0" parTransId="{E1135D89-752D-B545-B81B-54224F8D2209}" sibTransId="{8CC2FE54-8DC3-BB47-8336-EF777340E4C9}"/>
    <dgm:cxn modelId="{9FF6937D-AC29-954A-9DE4-D5AE412CA188}" type="presOf" srcId="{E15E6903-1B7E-3D45-A15C-16A3D6D53F9E}" destId="{B9893479-2D38-2346-8484-638BB9A2E03E}" srcOrd="0" destOrd="4" presId="urn:microsoft.com/office/officeart/2009/3/layout/PlusandMinus"/>
    <dgm:cxn modelId="{6C0F190C-2216-CC46-A5A0-9CC4AAEBAB07}" type="presOf" srcId="{1416EF5F-5F1F-D44A-8745-4D9D3BC1A8D7}" destId="{B9893479-2D38-2346-8484-638BB9A2E03E}" srcOrd="0" destOrd="1" presId="urn:microsoft.com/office/officeart/2009/3/layout/PlusandMinus"/>
    <dgm:cxn modelId="{6D74A15F-6FA1-CE47-A85B-DF67B23DCA4F}" srcId="{4A7FA605-F45E-8D44-B223-0F0FA7E6B604}" destId="{1416EF5F-5F1F-D44A-8745-4D9D3BC1A8D7}" srcOrd="0" destOrd="0" parTransId="{E44001F5-D87A-BB41-8445-9F0B9D9A5439}" sibTransId="{86BD6C0E-2F47-4046-A048-CD073219FC10}"/>
    <dgm:cxn modelId="{98A91056-CD85-8840-939A-D4DF7C8C27B0}" srcId="{923B485B-CB21-A148-8868-1B553F4275B9}" destId="{1220BE56-F1B7-7B4F-A8F7-35ACC9321E92}" srcOrd="0" destOrd="0" parTransId="{E5E7A142-9E9D-2546-A402-9A2B8B30A72F}" sibTransId="{1BDE7641-6193-4942-85B8-6854F6D57AE4}"/>
    <dgm:cxn modelId="{A90F22CD-2D29-AA4D-81A6-7549E6664576}" type="presOf" srcId="{75F85D4A-B6A4-204A-B30D-68B07421B89D}" destId="{C2B97DD4-9679-2848-B886-CE35C5F944FF}" srcOrd="0" destOrd="2" presId="urn:microsoft.com/office/officeart/2009/3/layout/PlusandMinus"/>
    <dgm:cxn modelId="{03045045-50A8-C540-B6AA-20711A1B01B9}" srcId="{4A7FA605-F45E-8D44-B223-0F0FA7E6B604}" destId="{CBB6F3F1-78C2-C947-BE86-9DDF8C27E16B}" srcOrd="1" destOrd="0" parTransId="{7669E9AA-CF0D-7E48-BB58-11DCE405E22C}" sibTransId="{D95CD9EA-6941-B54F-BC11-0F39E7AAEBD3}"/>
    <dgm:cxn modelId="{3C480B5C-0C66-3542-9911-BBC027E6DFE9}" srcId="{4A7FA605-F45E-8D44-B223-0F0FA7E6B604}" destId="{42C52D23-ED17-4844-B240-C97F4E82DE20}" srcOrd="2" destOrd="0" parTransId="{072CA203-C049-4E49-A735-17E90C3DA778}" sibTransId="{E833F06A-9108-1645-9DC7-2F99FA074FBB}"/>
    <dgm:cxn modelId="{750FD936-CA7F-F248-9E4C-D64DE1652BBA}" srcId="{42C52D23-ED17-4844-B240-C97F4E82DE20}" destId="{DDDB838C-2399-724C-B141-D75EA2AD83C2}" srcOrd="1" destOrd="0" parTransId="{531E754F-F888-C443-A4E2-892BF1C4E0D0}" sibTransId="{B66DCF2E-8A9D-0848-A630-8D0AFB89326D}"/>
    <dgm:cxn modelId="{C933F50D-933A-6940-B9CB-4BBAE19A9A6C}" type="presOf" srcId="{42C52D23-ED17-4844-B240-C97F4E82DE20}" destId="{B9893479-2D38-2346-8484-638BB9A2E03E}" srcOrd="0" destOrd="3" presId="urn:microsoft.com/office/officeart/2009/3/layout/PlusandMinus"/>
    <dgm:cxn modelId="{55A1A7E6-376C-974F-BFFE-E3F7C9820A02}" type="presOf" srcId="{BECE72C9-6D18-0347-A21B-B521B9B7F0BC}" destId="{A5EF9C87-F649-B248-8BF0-4EDA8D516661}" srcOrd="0" destOrd="0" presId="urn:microsoft.com/office/officeart/2009/3/layout/PlusandMinus"/>
    <dgm:cxn modelId="{36E19B3B-5240-5145-9A29-D4C63CA5E711}" type="presOf" srcId="{5341C67B-53B3-F948-87A1-802F3628F060}" destId="{C2B97DD4-9679-2848-B886-CE35C5F944FF}" srcOrd="0" destOrd="4" presId="urn:microsoft.com/office/officeart/2009/3/layout/PlusandMinus"/>
    <dgm:cxn modelId="{28FBBB78-E534-8845-9A2B-C5E531D5780C}" type="presOf" srcId="{CBB6F3F1-78C2-C947-BE86-9DDF8C27E16B}" destId="{B9893479-2D38-2346-8484-638BB9A2E03E}" srcOrd="0" destOrd="2" presId="urn:microsoft.com/office/officeart/2009/3/layout/PlusandMinus"/>
    <dgm:cxn modelId="{B87C580E-B2B4-F644-AE56-E962A423CC30}" srcId="{923B485B-CB21-A148-8868-1B553F4275B9}" destId="{75F85D4A-B6A4-204A-B30D-68B07421B89D}" srcOrd="1" destOrd="0" parTransId="{E25EC952-CADF-5A48-8953-773018F495B4}" sibTransId="{77D5B441-66DB-0243-8E63-2233CE3F9548}"/>
    <dgm:cxn modelId="{D1978148-8663-054D-AE33-D22AAE710056}" type="presParOf" srcId="{A5EF9C87-F649-B248-8BF0-4EDA8D516661}" destId="{5E14C768-4C8E-A04E-9F91-82B0285F6433}" srcOrd="0" destOrd="0" presId="urn:microsoft.com/office/officeart/2009/3/layout/PlusandMinus"/>
    <dgm:cxn modelId="{ABDA2D54-1B1D-1A43-AD77-558C6C808AEA}" type="presParOf" srcId="{A5EF9C87-F649-B248-8BF0-4EDA8D516661}" destId="{C2B97DD4-9679-2848-B886-CE35C5F944FF}" srcOrd="1" destOrd="0" presId="urn:microsoft.com/office/officeart/2009/3/layout/PlusandMinus"/>
    <dgm:cxn modelId="{98B5E353-82B2-8F44-B86C-954B326E6307}" type="presParOf" srcId="{A5EF9C87-F649-B248-8BF0-4EDA8D516661}" destId="{B9893479-2D38-2346-8484-638BB9A2E03E}" srcOrd="2" destOrd="0" presId="urn:microsoft.com/office/officeart/2009/3/layout/PlusandMinus"/>
    <dgm:cxn modelId="{AD3F6973-99B7-3542-9E97-515114766117}" type="presParOf" srcId="{A5EF9C87-F649-B248-8BF0-4EDA8D516661}" destId="{DF258F2D-255F-5C49-8500-811DBB478A96}" srcOrd="3" destOrd="0" presId="urn:microsoft.com/office/officeart/2009/3/layout/PlusandMinus"/>
    <dgm:cxn modelId="{6EF1677A-FC1A-C540-ACA0-4EEC35E97896}" type="presParOf" srcId="{A5EF9C87-F649-B248-8BF0-4EDA8D516661}" destId="{550FA3C2-27BB-9A4C-BA82-F79284098904}" srcOrd="4" destOrd="0" presId="urn:microsoft.com/office/officeart/2009/3/layout/PlusandMinus"/>
    <dgm:cxn modelId="{45445E3F-092B-044F-9609-38CFDD4DF7D3}" type="presParOf" srcId="{A5EF9C87-F649-B248-8BF0-4EDA8D516661}" destId="{830103F6-8424-9C45-A7E3-0DD5E07E68E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AA73E-574E-4748-AC51-0FA686B10EB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6781728-DCCA-DB42-9725-82A04A83DA2A}">
      <dgm:prSet/>
      <dgm:spPr/>
      <dgm:t>
        <a:bodyPr/>
        <a:lstStyle/>
        <a:p>
          <a:pPr rtl="0"/>
          <a:r>
            <a:rPr lang="en-US" smtClean="0"/>
            <a:t>Sealed side</a:t>
          </a:r>
          <a:endParaRPr lang="en-US"/>
        </a:p>
      </dgm:t>
    </dgm:pt>
    <dgm:pt modelId="{B34774B0-F264-424E-A8E9-4D03321EC8EF}" type="parTrans" cxnId="{C35FE4AE-A2AD-DB4B-A50B-348C0B57EF7A}">
      <dgm:prSet/>
      <dgm:spPr/>
      <dgm:t>
        <a:bodyPr/>
        <a:lstStyle/>
        <a:p>
          <a:endParaRPr lang="en-US"/>
        </a:p>
      </dgm:t>
    </dgm:pt>
    <dgm:pt modelId="{DF94575C-BDD1-214C-8890-4C07CE4E9B7C}" type="sibTrans" cxnId="{C35FE4AE-A2AD-DB4B-A50B-348C0B57EF7A}">
      <dgm:prSet/>
      <dgm:spPr/>
      <dgm:t>
        <a:bodyPr/>
        <a:lstStyle/>
        <a:p>
          <a:endParaRPr lang="en-US"/>
        </a:p>
      </dgm:t>
    </dgm:pt>
    <dgm:pt modelId="{04C34BCF-A4AB-5349-A95E-3E490BBE9E78}">
      <dgm:prSet/>
      <dgm:spPr/>
      <dgm:t>
        <a:bodyPr/>
        <a:lstStyle/>
        <a:p>
          <a:pPr rtl="0"/>
          <a:r>
            <a:rPr lang="en-US" smtClean="0"/>
            <a:t>No flow</a:t>
          </a:r>
          <a:endParaRPr lang="en-US"/>
        </a:p>
      </dgm:t>
    </dgm:pt>
    <dgm:pt modelId="{F3319F87-1816-4840-BE56-A581BD519375}" type="parTrans" cxnId="{2D0D9604-3937-9948-B346-5BB8A22A8D5C}">
      <dgm:prSet/>
      <dgm:spPr/>
      <dgm:t>
        <a:bodyPr/>
        <a:lstStyle/>
        <a:p>
          <a:endParaRPr lang="en-US"/>
        </a:p>
      </dgm:t>
    </dgm:pt>
    <dgm:pt modelId="{1AB958D7-C7E0-CB41-9F5C-97B29F0EB5A5}" type="sibTrans" cxnId="{2D0D9604-3937-9948-B346-5BB8A22A8D5C}">
      <dgm:prSet/>
      <dgm:spPr/>
      <dgm:t>
        <a:bodyPr/>
        <a:lstStyle/>
        <a:p>
          <a:endParaRPr lang="en-US"/>
        </a:p>
      </dgm:t>
    </dgm:pt>
    <dgm:pt modelId="{F19E5EC6-AB43-B14E-8D9D-0E1DCE883D50}">
      <dgm:prSet/>
      <dgm:spPr/>
      <dgm:t>
        <a:bodyPr/>
        <a:lstStyle/>
        <a:p>
          <a:pPr rtl="0"/>
          <a:r>
            <a:rPr lang="en-US" smtClean="0"/>
            <a:t>Pressure</a:t>
          </a:r>
          <a:endParaRPr lang="en-US"/>
        </a:p>
      </dgm:t>
    </dgm:pt>
    <dgm:pt modelId="{93B94F79-862B-994B-B8E0-A4730541B21F}" type="parTrans" cxnId="{0035EB12-4C68-1C4D-8799-BE221F046C0D}">
      <dgm:prSet/>
      <dgm:spPr/>
      <dgm:t>
        <a:bodyPr/>
        <a:lstStyle/>
        <a:p>
          <a:endParaRPr lang="en-US"/>
        </a:p>
      </dgm:t>
    </dgm:pt>
    <dgm:pt modelId="{A187F76D-683D-7348-BB82-C5DDD6466DAA}" type="sibTrans" cxnId="{0035EB12-4C68-1C4D-8799-BE221F046C0D}">
      <dgm:prSet/>
      <dgm:spPr/>
      <dgm:t>
        <a:bodyPr/>
        <a:lstStyle/>
        <a:p>
          <a:endParaRPr lang="en-US"/>
        </a:p>
      </dgm:t>
    </dgm:pt>
    <dgm:pt modelId="{836B1ECD-4EA8-534C-9950-CF26A23AE8A2}">
      <dgm:prSet/>
      <dgm:spPr/>
      <dgm:t>
        <a:bodyPr/>
        <a:lstStyle/>
        <a:p>
          <a:pPr rtl="0"/>
          <a:r>
            <a:rPr lang="en-US" smtClean="0"/>
            <a:t>Some flow</a:t>
          </a:r>
          <a:endParaRPr lang="en-US"/>
        </a:p>
      </dgm:t>
    </dgm:pt>
    <dgm:pt modelId="{4EC6B40C-9F03-B54F-A22D-AA75B46CF626}" type="parTrans" cxnId="{92DFE3F1-5833-844B-BCEE-D20D68D7EE6A}">
      <dgm:prSet/>
      <dgm:spPr/>
      <dgm:t>
        <a:bodyPr/>
        <a:lstStyle/>
        <a:p>
          <a:endParaRPr lang="en-US"/>
        </a:p>
      </dgm:t>
    </dgm:pt>
    <dgm:pt modelId="{AE7478E7-8981-6A4C-AFF4-2105D96F5364}" type="sibTrans" cxnId="{92DFE3F1-5833-844B-BCEE-D20D68D7EE6A}">
      <dgm:prSet/>
      <dgm:spPr/>
      <dgm:t>
        <a:bodyPr/>
        <a:lstStyle/>
        <a:p>
          <a:endParaRPr lang="en-US"/>
        </a:p>
      </dgm:t>
    </dgm:pt>
    <dgm:pt modelId="{37067D5B-2352-FB4E-80BA-5A9E05B238EF}">
      <dgm:prSet/>
      <dgm:spPr/>
      <dgm:t>
        <a:bodyPr/>
        <a:lstStyle/>
        <a:p>
          <a:pPr rtl="0"/>
          <a:r>
            <a:rPr lang="en-US" smtClean="0"/>
            <a:t>Periodic</a:t>
          </a:r>
          <a:endParaRPr lang="en-US"/>
        </a:p>
      </dgm:t>
    </dgm:pt>
    <dgm:pt modelId="{54D73E17-BED2-D44D-93DE-9A3B5E3EBB8A}" type="parTrans" cxnId="{056BFC42-815B-5C45-9C58-752C4AFA00F6}">
      <dgm:prSet/>
      <dgm:spPr/>
      <dgm:t>
        <a:bodyPr/>
        <a:lstStyle/>
        <a:p>
          <a:endParaRPr lang="en-US"/>
        </a:p>
      </dgm:t>
    </dgm:pt>
    <dgm:pt modelId="{1B5A6C99-EB2F-CB48-97A0-A57E8E4FE63F}" type="sibTrans" cxnId="{056BFC42-815B-5C45-9C58-752C4AFA00F6}">
      <dgm:prSet/>
      <dgm:spPr/>
      <dgm:t>
        <a:bodyPr/>
        <a:lstStyle/>
        <a:p>
          <a:endParaRPr lang="en-US"/>
        </a:p>
      </dgm:t>
    </dgm:pt>
    <dgm:pt modelId="{718D068C-7521-DB4C-B78D-24F5A4EEDAB9}">
      <dgm:prSet/>
      <dgm:spPr/>
      <dgm:t>
        <a:bodyPr/>
        <a:lstStyle/>
        <a:p>
          <a:pPr rtl="0"/>
          <a:r>
            <a:rPr lang="en-US" smtClean="0"/>
            <a:t>No flow</a:t>
          </a:r>
          <a:endParaRPr lang="en-US"/>
        </a:p>
      </dgm:t>
    </dgm:pt>
    <dgm:pt modelId="{8A1686C9-05A4-224B-8214-D969D8BDFBB2}" type="parTrans" cxnId="{60FDF63E-B867-1A49-83B5-C9E16F569C2F}">
      <dgm:prSet/>
      <dgm:spPr/>
      <dgm:t>
        <a:bodyPr/>
        <a:lstStyle/>
        <a:p>
          <a:endParaRPr lang="en-US"/>
        </a:p>
      </dgm:t>
    </dgm:pt>
    <dgm:pt modelId="{E38F2894-90FE-324D-8F8E-FD93DD296081}" type="sibTrans" cxnId="{60FDF63E-B867-1A49-83B5-C9E16F569C2F}">
      <dgm:prSet/>
      <dgm:spPr/>
      <dgm:t>
        <a:bodyPr/>
        <a:lstStyle/>
        <a:p>
          <a:endParaRPr lang="en-US"/>
        </a:p>
      </dgm:t>
    </dgm:pt>
    <dgm:pt modelId="{8F386704-9064-7B4A-8547-104681F53C16}" type="pres">
      <dgm:prSet presAssocID="{FB3AA73E-574E-4748-AC51-0FA686B10E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45907-F5A0-444B-B05A-B82FAB6FCF4A}" type="pres">
      <dgm:prSet presAssocID="{46781728-DCCA-DB42-9725-82A04A83DA2A}" presName="parentLin" presStyleCnt="0"/>
      <dgm:spPr/>
    </dgm:pt>
    <dgm:pt modelId="{53E4319D-04EB-864D-B6A5-5208C95E51C0}" type="pres">
      <dgm:prSet presAssocID="{46781728-DCCA-DB42-9725-82A04A83DA2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23B944-C027-D841-BF74-408BA6B2D758}" type="pres">
      <dgm:prSet presAssocID="{46781728-DCCA-DB42-9725-82A04A83DA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99B99-7563-C448-88DA-BC1F45442D62}" type="pres">
      <dgm:prSet presAssocID="{46781728-DCCA-DB42-9725-82A04A83DA2A}" presName="negativeSpace" presStyleCnt="0"/>
      <dgm:spPr/>
    </dgm:pt>
    <dgm:pt modelId="{F7357D26-AD22-8B45-A815-16A609FE4FB6}" type="pres">
      <dgm:prSet presAssocID="{46781728-DCCA-DB42-9725-82A04A83DA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9D1D8-F4B1-404E-9CFD-4F21202CE3B7}" type="pres">
      <dgm:prSet presAssocID="{DF94575C-BDD1-214C-8890-4C07CE4E9B7C}" presName="spaceBetweenRectangles" presStyleCnt="0"/>
      <dgm:spPr/>
    </dgm:pt>
    <dgm:pt modelId="{8FB6DD77-F977-A541-BB09-3E0751E24614}" type="pres">
      <dgm:prSet presAssocID="{F19E5EC6-AB43-B14E-8D9D-0E1DCE883D50}" presName="parentLin" presStyleCnt="0"/>
      <dgm:spPr/>
    </dgm:pt>
    <dgm:pt modelId="{1C451D70-BD6B-E94A-86AD-B75AA75B84EA}" type="pres">
      <dgm:prSet presAssocID="{F19E5EC6-AB43-B14E-8D9D-0E1DCE883D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ABC111-9BCE-3741-BE8F-68BF24D5480E}" type="pres">
      <dgm:prSet presAssocID="{F19E5EC6-AB43-B14E-8D9D-0E1DCE883D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BBDD4-9F94-8240-9A37-4D94163AD2C8}" type="pres">
      <dgm:prSet presAssocID="{F19E5EC6-AB43-B14E-8D9D-0E1DCE883D50}" presName="negativeSpace" presStyleCnt="0"/>
      <dgm:spPr/>
    </dgm:pt>
    <dgm:pt modelId="{D76473FA-FC66-9E46-947E-22FE68DEC51B}" type="pres">
      <dgm:prSet presAssocID="{F19E5EC6-AB43-B14E-8D9D-0E1DCE883D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6F4A0-EEAD-774C-8307-A37CC599AC7F}" type="pres">
      <dgm:prSet presAssocID="{A187F76D-683D-7348-BB82-C5DDD6466DAA}" presName="spaceBetweenRectangles" presStyleCnt="0"/>
      <dgm:spPr/>
    </dgm:pt>
    <dgm:pt modelId="{CB21660F-36D1-A24F-9BC4-B5ECA3DD81D3}" type="pres">
      <dgm:prSet presAssocID="{37067D5B-2352-FB4E-80BA-5A9E05B238EF}" presName="parentLin" presStyleCnt="0"/>
      <dgm:spPr/>
    </dgm:pt>
    <dgm:pt modelId="{F54F0979-1855-CE4B-8163-52B4E41D4AFE}" type="pres">
      <dgm:prSet presAssocID="{37067D5B-2352-FB4E-80BA-5A9E05B238E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2321C87-B8CF-094E-A6C3-CCF19361D9B6}" type="pres">
      <dgm:prSet presAssocID="{37067D5B-2352-FB4E-80BA-5A9E05B238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70EC7-320C-E14C-B806-48439D63AF21}" type="pres">
      <dgm:prSet presAssocID="{37067D5B-2352-FB4E-80BA-5A9E05B238EF}" presName="negativeSpace" presStyleCnt="0"/>
      <dgm:spPr/>
    </dgm:pt>
    <dgm:pt modelId="{66CE8256-9F5D-934F-ACAD-918445834875}" type="pres">
      <dgm:prSet presAssocID="{37067D5B-2352-FB4E-80BA-5A9E05B238E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5FE4AE-A2AD-DB4B-A50B-348C0B57EF7A}" srcId="{FB3AA73E-574E-4748-AC51-0FA686B10EB2}" destId="{46781728-DCCA-DB42-9725-82A04A83DA2A}" srcOrd="0" destOrd="0" parTransId="{B34774B0-F264-424E-A8E9-4D03321EC8EF}" sibTransId="{DF94575C-BDD1-214C-8890-4C07CE4E9B7C}"/>
    <dgm:cxn modelId="{131BBE25-C44D-DC43-AF45-82D70F2F050B}" type="presOf" srcId="{F19E5EC6-AB43-B14E-8D9D-0E1DCE883D50}" destId="{D2ABC111-9BCE-3741-BE8F-68BF24D5480E}" srcOrd="1" destOrd="0" presId="urn:microsoft.com/office/officeart/2005/8/layout/list1"/>
    <dgm:cxn modelId="{2178C1DB-96C6-F040-B76A-5A236FDC8737}" type="presOf" srcId="{718D068C-7521-DB4C-B78D-24F5A4EEDAB9}" destId="{66CE8256-9F5D-934F-ACAD-918445834875}" srcOrd="0" destOrd="0" presId="urn:microsoft.com/office/officeart/2005/8/layout/list1"/>
    <dgm:cxn modelId="{7633BB0A-6D5A-7C41-87F3-C44EC30B7326}" type="presOf" srcId="{37067D5B-2352-FB4E-80BA-5A9E05B238EF}" destId="{F54F0979-1855-CE4B-8163-52B4E41D4AFE}" srcOrd="0" destOrd="0" presId="urn:microsoft.com/office/officeart/2005/8/layout/list1"/>
    <dgm:cxn modelId="{7CF42871-3C01-DC49-8512-3FEE1DACE4C1}" type="presOf" srcId="{46781728-DCCA-DB42-9725-82A04A83DA2A}" destId="{BC23B944-C027-D841-BF74-408BA6B2D758}" srcOrd="1" destOrd="0" presId="urn:microsoft.com/office/officeart/2005/8/layout/list1"/>
    <dgm:cxn modelId="{0035EB12-4C68-1C4D-8799-BE221F046C0D}" srcId="{FB3AA73E-574E-4748-AC51-0FA686B10EB2}" destId="{F19E5EC6-AB43-B14E-8D9D-0E1DCE883D50}" srcOrd="1" destOrd="0" parTransId="{93B94F79-862B-994B-B8E0-A4730541B21F}" sibTransId="{A187F76D-683D-7348-BB82-C5DDD6466DAA}"/>
    <dgm:cxn modelId="{F9808807-A65D-354E-9ADB-17F0048FA382}" type="presOf" srcId="{F19E5EC6-AB43-B14E-8D9D-0E1DCE883D50}" destId="{1C451D70-BD6B-E94A-86AD-B75AA75B84EA}" srcOrd="0" destOrd="0" presId="urn:microsoft.com/office/officeart/2005/8/layout/list1"/>
    <dgm:cxn modelId="{870CBA35-3D96-A940-B622-1BF8409D646A}" type="presOf" srcId="{04C34BCF-A4AB-5349-A95E-3E490BBE9E78}" destId="{F7357D26-AD22-8B45-A815-16A609FE4FB6}" srcOrd="0" destOrd="0" presId="urn:microsoft.com/office/officeart/2005/8/layout/list1"/>
    <dgm:cxn modelId="{92DFE3F1-5833-844B-BCEE-D20D68D7EE6A}" srcId="{F19E5EC6-AB43-B14E-8D9D-0E1DCE883D50}" destId="{836B1ECD-4EA8-534C-9950-CF26A23AE8A2}" srcOrd="0" destOrd="0" parTransId="{4EC6B40C-9F03-B54F-A22D-AA75B46CF626}" sibTransId="{AE7478E7-8981-6A4C-AFF4-2105D96F5364}"/>
    <dgm:cxn modelId="{D7678158-AF55-1E4E-973E-D50A21F9A6D0}" type="presOf" srcId="{836B1ECD-4EA8-534C-9950-CF26A23AE8A2}" destId="{D76473FA-FC66-9E46-947E-22FE68DEC51B}" srcOrd="0" destOrd="0" presId="urn:microsoft.com/office/officeart/2005/8/layout/list1"/>
    <dgm:cxn modelId="{60FDF63E-B867-1A49-83B5-C9E16F569C2F}" srcId="{37067D5B-2352-FB4E-80BA-5A9E05B238EF}" destId="{718D068C-7521-DB4C-B78D-24F5A4EEDAB9}" srcOrd="0" destOrd="0" parTransId="{8A1686C9-05A4-224B-8214-D969D8BDFBB2}" sibTransId="{E38F2894-90FE-324D-8F8E-FD93DD296081}"/>
    <dgm:cxn modelId="{056BFC42-815B-5C45-9C58-752C4AFA00F6}" srcId="{FB3AA73E-574E-4748-AC51-0FA686B10EB2}" destId="{37067D5B-2352-FB4E-80BA-5A9E05B238EF}" srcOrd="2" destOrd="0" parTransId="{54D73E17-BED2-D44D-93DE-9A3B5E3EBB8A}" sibTransId="{1B5A6C99-EB2F-CB48-97A0-A57E8E4FE63F}"/>
    <dgm:cxn modelId="{FEE2CDF1-5623-BF4D-A65B-80E2E7E0B4EB}" type="presOf" srcId="{37067D5B-2352-FB4E-80BA-5A9E05B238EF}" destId="{72321C87-B8CF-094E-A6C3-CCF19361D9B6}" srcOrd="1" destOrd="0" presId="urn:microsoft.com/office/officeart/2005/8/layout/list1"/>
    <dgm:cxn modelId="{C76C65EE-493D-DA43-89EC-907FD67FE840}" type="presOf" srcId="{FB3AA73E-574E-4748-AC51-0FA686B10EB2}" destId="{8F386704-9064-7B4A-8547-104681F53C16}" srcOrd="0" destOrd="0" presId="urn:microsoft.com/office/officeart/2005/8/layout/list1"/>
    <dgm:cxn modelId="{F47D5216-178C-AF4B-A30B-9A580A4B4E38}" type="presOf" srcId="{46781728-DCCA-DB42-9725-82A04A83DA2A}" destId="{53E4319D-04EB-864D-B6A5-5208C95E51C0}" srcOrd="0" destOrd="0" presId="urn:microsoft.com/office/officeart/2005/8/layout/list1"/>
    <dgm:cxn modelId="{2D0D9604-3937-9948-B346-5BB8A22A8D5C}" srcId="{46781728-DCCA-DB42-9725-82A04A83DA2A}" destId="{04C34BCF-A4AB-5349-A95E-3E490BBE9E78}" srcOrd="0" destOrd="0" parTransId="{F3319F87-1816-4840-BE56-A581BD519375}" sibTransId="{1AB958D7-C7E0-CB41-9F5C-97B29F0EB5A5}"/>
    <dgm:cxn modelId="{D5F02277-C5C3-BD47-9F48-E9DF1681DE38}" type="presParOf" srcId="{8F386704-9064-7B4A-8547-104681F53C16}" destId="{8D845907-F5A0-444B-B05A-B82FAB6FCF4A}" srcOrd="0" destOrd="0" presId="urn:microsoft.com/office/officeart/2005/8/layout/list1"/>
    <dgm:cxn modelId="{78D252F0-5DA9-E04F-A789-1D3840B14992}" type="presParOf" srcId="{8D845907-F5A0-444B-B05A-B82FAB6FCF4A}" destId="{53E4319D-04EB-864D-B6A5-5208C95E51C0}" srcOrd="0" destOrd="0" presId="urn:microsoft.com/office/officeart/2005/8/layout/list1"/>
    <dgm:cxn modelId="{A84F3394-00C3-1E41-B0F5-4111A32B3285}" type="presParOf" srcId="{8D845907-F5A0-444B-B05A-B82FAB6FCF4A}" destId="{BC23B944-C027-D841-BF74-408BA6B2D758}" srcOrd="1" destOrd="0" presId="urn:microsoft.com/office/officeart/2005/8/layout/list1"/>
    <dgm:cxn modelId="{8E5FBBF7-1977-4241-85B7-B43C2B2BF0C4}" type="presParOf" srcId="{8F386704-9064-7B4A-8547-104681F53C16}" destId="{7A799B99-7563-C448-88DA-BC1F45442D62}" srcOrd="1" destOrd="0" presId="urn:microsoft.com/office/officeart/2005/8/layout/list1"/>
    <dgm:cxn modelId="{8278B3F4-3051-774D-899B-A9DCCCDB28CF}" type="presParOf" srcId="{8F386704-9064-7B4A-8547-104681F53C16}" destId="{F7357D26-AD22-8B45-A815-16A609FE4FB6}" srcOrd="2" destOrd="0" presId="urn:microsoft.com/office/officeart/2005/8/layout/list1"/>
    <dgm:cxn modelId="{135267A0-7EDD-EC46-AA41-73CBF79C9D24}" type="presParOf" srcId="{8F386704-9064-7B4A-8547-104681F53C16}" destId="{EAE9D1D8-F4B1-404E-9CFD-4F21202CE3B7}" srcOrd="3" destOrd="0" presId="urn:microsoft.com/office/officeart/2005/8/layout/list1"/>
    <dgm:cxn modelId="{2907723A-6712-504E-A6E9-DE2E5873F077}" type="presParOf" srcId="{8F386704-9064-7B4A-8547-104681F53C16}" destId="{8FB6DD77-F977-A541-BB09-3E0751E24614}" srcOrd="4" destOrd="0" presId="urn:microsoft.com/office/officeart/2005/8/layout/list1"/>
    <dgm:cxn modelId="{DD26A5FA-F0E6-D445-BF81-85891E9F2570}" type="presParOf" srcId="{8FB6DD77-F977-A541-BB09-3E0751E24614}" destId="{1C451D70-BD6B-E94A-86AD-B75AA75B84EA}" srcOrd="0" destOrd="0" presId="urn:microsoft.com/office/officeart/2005/8/layout/list1"/>
    <dgm:cxn modelId="{40E80153-EBAD-CE41-9EDB-9616648118F8}" type="presParOf" srcId="{8FB6DD77-F977-A541-BB09-3E0751E24614}" destId="{D2ABC111-9BCE-3741-BE8F-68BF24D5480E}" srcOrd="1" destOrd="0" presId="urn:microsoft.com/office/officeart/2005/8/layout/list1"/>
    <dgm:cxn modelId="{5922BB8A-6DA9-6D45-A5CE-74CA56238E9D}" type="presParOf" srcId="{8F386704-9064-7B4A-8547-104681F53C16}" destId="{724BBDD4-9F94-8240-9A37-4D94163AD2C8}" srcOrd="5" destOrd="0" presId="urn:microsoft.com/office/officeart/2005/8/layout/list1"/>
    <dgm:cxn modelId="{6AA11E7F-D9E4-A642-86FD-76774F033DFD}" type="presParOf" srcId="{8F386704-9064-7B4A-8547-104681F53C16}" destId="{D76473FA-FC66-9E46-947E-22FE68DEC51B}" srcOrd="6" destOrd="0" presId="urn:microsoft.com/office/officeart/2005/8/layout/list1"/>
    <dgm:cxn modelId="{BF9DB898-1DAF-E543-B6A5-2576B2C163B0}" type="presParOf" srcId="{8F386704-9064-7B4A-8547-104681F53C16}" destId="{6EA6F4A0-EEAD-774C-8307-A37CC599AC7F}" srcOrd="7" destOrd="0" presId="urn:microsoft.com/office/officeart/2005/8/layout/list1"/>
    <dgm:cxn modelId="{E69B80FA-B365-FB43-815A-3BE04FF79B91}" type="presParOf" srcId="{8F386704-9064-7B4A-8547-104681F53C16}" destId="{CB21660F-36D1-A24F-9BC4-B5ECA3DD81D3}" srcOrd="8" destOrd="0" presId="urn:microsoft.com/office/officeart/2005/8/layout/list1"/>
    <dgm:cxn modelId="{CACB5D2E-246B-0746-AA82-D0274B724027}" type="presParOf" srcId="{CB21660F-36D1-A24F-9BC4-B5ECA3DD81D3}" destId="{F54F0979-1855-CE4B-8163-52B4E41D4AFE}" srcOrd="0" destOrd="0" presId="urn:microsoft.com/office/officeart/2005/8/layout/list1"/>
    <dgm:cxn modelId="{A8D6435E-F91A-DB44-9E27-4A0B5D5934B0}" type="presParOf" srcId="{CB21660F-36D1-A24F-9BC4-B5ECA3DD81D3}" destId="{72321C87-B8CF-094E-A6C3-CCF19361D9B6}" srcOrd="1" destOrd="0" presId="urn:microsoft.com/office/officeart/2005/8/layout/list1"/>
    <dgm:cxn modelId="{08A6B864-25E4-6844-98B5-41684B865ADB}" type="presParOf" srcId="{8F386704-9064-7B4A-8547-104681F53C16}" destId="{2E570EC7-320C-E14C-B806-48439D63AF21}" srcOrd="9" destOrd="0" presId="urn:microsoft.com/office/officeart/2005/8/layout/list1"/>
    <dgm:cxn modelId="{20CB72B9-B95C-2649-BD92-FC5E5422AD35}" type="presParOf" srcId="{8F386704-9064-7B4A-8547-104681F53C16}" destId="{66CE8256-9F5D-934F-ACAD-9184458348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2461-45BA-384E-871E-9349D9ED3F53}">
      <dsp:nvSpPr>
        <dsp:cNvPr id="0" name=""/>
        <dsp:cNvSpPr/>
      </dsp:nvSpPr>
      <dsp:spPr>
        <a:xfrm>
          <a:off x="0" y="357388"/>
          <a:ext cx="82296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if the scale of averaging is large compare to the scale of heterogeneities</a:t>
          </a:r>
          <a:endParaRPr lang="en-US" sz="2100" kern="1200"/>
        </a:p>
      </dsp:txBody>
      <dsp:txXfrm>
        <a:off x="0" y="357388"/>
        <a:ext cx="8229600" cy="1190700"/>
      </dsp:txXfrm>
    </dsp:sp>
    <dsp:sp modelId="{13E46BBF-1C37-4B4C-8776-60C79D9841FB}">
      <dsp:nvSpPr>
        <dsp:cNvPr id="0" name=""/>
        <dsp:cNvSpPr/>
      </dsp:nvSpPr>
      <dsp:spPr>
        <a:xfrm>
          <a:off x="411480" y="4742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Effective permeability </a:t>
          </a:r>
          <a:endParaRPr lang="en-US" sz="2100" kern="1200"/>
        </a:p>
      </dsp:txBody>
      <dsp:txXfrm>
        <a:off x="441742" y="77690"/>
        <a:ext cx="5700196" cy="559396"/>
      </dsp:txXfrm>
    </dsp:sp>
    <dsp:sp modelId="{A8524DA5-7FFF-3249-AB4B-82F71078A48E}">
      <dsp:nvSpPr>
        <dsp:cNvPr id="0" name=""/>
        <dsp:cNvSpPr/>
      </dsp:nvSpPr>
      <dsp:spPr>
        <a:xfrm>
          <a:off x="0" y="1971449"/>
          <a:ext cx="8229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permeability averaged over simulation grid block</a:t>
          </a:r>
          <a:endParaRPr lang="en-US" sz="2100" kern="1200" dirty="0"/>
        </a:p>
      </dsp:txBody>
      <dsp:txXfrm>
        <a:off x="0" y="1971449"/>
        <a:ext cx="8229600" cy="893025"/>
      </dsp:txXfrm>
    </dsp:sp>
    <dsp:sp modelId="{F03E517F-C88B-2443-91E9-A0AF0464D252}">
      <dsp:nvSpPr>
        <dsp:cNvPr id="0" name=""/>
        <dsp:cNvSpPr/>
      </dsp:nvSpPr>
      <dsp:spPr>
        <a:xfrm>
          <a:off x="411480" y="166148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Equivalent permeability</a:t>
          </a:r>
          <a:endParaRPr lang="en-US" sz="2100" kern="1200"/>
        </a:p>
      </dsp:txBody>
      <dsp:txXfrm>
        <a:off x="441742" y="1691750"/>
        <a:ext cx="5700196" cy="559396"/>
      </dsp:txXfrm>
    </dsp:sp>
    <dsp:sp modelId="{CBF0758F-673E-AF47-862A-DE4D826ACDA8}">
      <dsp:nvSpPr>
        <dsp:cNvPr id="0" name=""/>
        <dsp:cNvSpPr/>
      </dsp:nvSpPr>
      <dsp:spPr>
        <a:xfrm>
          <a:off x="0" y="3287834"/>
          <a:ext cx="82296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Extend theory justified for effective permeability to compute equivalent permeability </a:t>
          </a:r>
          <a:endParaRPr lang="en-US" sz="2100" kern="1200" dirty="0"/>
        </a:p>
      </dsp:txBody>
      <dsp:txXfrm>
        <a:off x="0" y="3287834"/>
        <a:ext cx="8229600" cy="1190700"/>
      </dsp:txXfrm>
    </dsp:sp>
    <dsp:sp modelId="{3BFD16D6-7B26-EE4F-8154-D355DAD8CB1D}">
      <dsp:nvSpPr>
        <dsp:cNvPr id="0" name=""/>
        <dsp:cNvSpPr/>
      </dsp:nvSpPr>
      <dsp:spPr>
        <a:xfrm>
          <a:off x="411480" y="2977874"/>
          <a:ext cx="5760720" cy="619920"/>
        </a:xfrm>
        <a:prstGeom prst="roundRect">
          <a:avLst/>
        </a:prstGeom>
        <a:gradFill rotWithShape="0">
          <a:gsLst>
            <a:gs pos="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engineering idea</a:t>
          </a:r>
          <a:endParaRPr lang="en-US" sz="2100" kern="1200" dirty="0"/>
        </a:p>
      </dsp:txBody>
      <dsp:txXfrm>
        <a:off x="441742" y="3008136"/>
        <a:ext cx="57001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5CDFF-5F15-C148-8E5F-07D56B59C9AC}">
      <dsp:nvSpPr>
        <dsp:cNvPr id="0" name=""/>
        <dsp:cNvSpPr/>
      </dsp:nvSpPr>
      <dsp:spPr>
        <a:xfrm>
          <a:off x="0" y="1040781"/>
          <a:ext cx="8229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Not particularly interested in fine scale except for its influence on the coarse flow</a:t>
          </a:r>
          <a:endParaRPr lang="en-US" sz="2800" kern="1200" dirty="0"/>
        </a:p>
      </dsp:txBody>
      <dsp:txXfrm>
        <a:off x="0" y="1040781"/>
        <a:ext cx="8229600" cy="1587600"/>
      </dsp:txXfrm>
    </dsp:sp>
    <dsp:sp modelId="{113887DC-BF9E-AD47-8930-88D58ED5F29F}">
      <dsp:nvSpPr>
        <dsp:cNvPr id="0" name=""/>
        <dsp:cNvSpPr/>
      </dsp:nvSpPr>
      <dsp:spPr>
        <a:xfrm>
          <a:off x="411480" y="627501"/>
          <a:ext cx="5760720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 want to find coarse solution</a:t>
          </a:r>
        </a:p>
      </dsp:txBody>
      <dsp:txXfrm>
        <a:off x="451829" y="667850"/>
        <a:ext cx="5680022" cy="745862"/>
      </dsp:txXfrm>
    </dsp:sp>
    <dsp:sp modelId="{D7FF2E19-11A7-B546-9844-73F0FD633A1D}">
      <dsp:nvSpPr>
        <dsp:cNvPr id="0" name=""/>
        <dsp:cNvSpPr/>
      </dsp:nvSpPr>
      <dsp:spPr>
        <a:xfrm>
          <a:off x="0" y="3192861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61E7E-C40B-C744-B409-01E9FC438315}">
      <dsp:nvSpPr>
        <dsp:cNvPr id="0" name=""/>
        <dsp:cNvSpPr/>
      </dsp:nvSpPr>
      <dsp:spPr>
        <a:xfrm>
          <a:off x="411480" y="2779581"/>
          <a:ext cx="5760720" cy="826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Mass conservation is very important</a:t>
          </a:r>
          <a:endParaRPr lang="en-US" sz="2800" kern="1200"/>
        </a:p>
      </dsp:txBody>
      <dsp:txXfrm>
        <a:off x="451829" y="2819930"/>
        <a:ext cx="568002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6199E-E5FD-3C43-8D61-243496D5950D}">
      <dsp:nvSpPr>
        <dsp:cNvPr id="0" name=""/>
        <dsp:cNvSpPr/>
      </dsp:nvSpPr>
      <dsp:spPr>
        <a:xfrm>
          <a:off x="0" y="727356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C19DF-D917-5B49-9F5D-28FC8B825857}">
      <dsp:nvSpPr>
        <dsp:cNvPr id="0" name=""/>
        <dsp:cNvSpPr/>
      </dsp:nvSpPr>
      <dsp:spPr>
        <a:xfrm>
          <a:off x="411480" y="107436"/>
          <a:ext cx="5760720" cy="123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The cells contain REV</a:t>
          </a:r>
          <a:endParaRPr lang="en-US" sz="4200" kern="1200"/>
        </a:p>
      </dsp:txBody>
      <dsp:txXfrm>
        <a:off x="472004" y="167960"/>
        <a:ext cx="5639672" cy="1118792"/>
      </dsp:txXfrm>
    </dsp:sp>
    <dsp:sp modelId="{EE150725-3DE9-A546-AB37-4EA7BF19C861}">
      <dsp:nvSpPr>
        <dsp:cNvPr id="0" name=""/>
        <dsp:cNvSpPr/>
      </dsp:nvSpPr>
      <dsp:spPr>
        <a:xfrm>
          <a:off x="0" y="2632476"/>
          <a:ext cx="822960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874776" rIns="638708" bIns="298704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smtClean="0"/>
            <a:t>aligned with anisotropy</a:t>
          </a:r>
          <a:endParaRPr lang="en-US" sz="4200" kern="1200"/>
        </a:p>
      </dsp:txBody>
      <dsp:txXfrm>
        <a:off x="0" y="2632476"/>
        <a:ext cx="8229600" cy="1786050"/>
      </dsp:txXfrm>
    </dsp:sp>
    <dsp:sp modelId="{696DA418-FBC1-594A-A480-4BB8F8833595}">
      <dsp:nvSpPr>
        <dsp:cNvPr id="0" name=""/>
        <dsp:cNvSpPr/>
      </dsp:nvSpPr>
      <dsp:spPr>
        <a:xfrm>
          <a:off x="411480" y="2012556"/>
          <a:ext cx="5760720" cy="123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The grid is K-orthogonal</a:t>
          </a:r>
          <a:endParaRPr lang="en-US" sz="4200" kern="1200"/>
        </a:p>
      </dsp:txBody>
      <dsp:txXfrm>
        <a:off x="472004" y="2073080"/>
        <a:ext cx="5639672" cy="1118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7AA6A-9F45-4540-A32E-4D52E3F41B83}">
      <dsp:nvSpPr>
        <dsp:cNvPr id="0" name=""/>
        <dsp:cNvSpPr/>
      </dsp:nvSpPr>
      <dsp:spPr>
        <a:xfrm>
          <a:off x="0" y="615518"/>
          <a:ext cx="4040188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541528" rIns="31356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Solve problem on larger domain</a:t>
          </a:r>
          <a:endParaRPr lang="en-US" sz="2600" kern="1200"/>
        </a:p>
      </dsp:txBody>
      <dsp:txXfrm>
        <a:off x="0" y="615518"/>
        <a:ext cx="4040188" cy="1474200"/>
      </dsp:txXfrm>
    </dsp:sp>
    <dsp:sp modelId="{C7F845DF-7D92-9E4E-8184-25AE99B92BE3}">
      <dsp:nvSpPr>
        <dsp:cNvPr id="0" name=""/>
        <dsp:cNvSpPr/>
      </dsp:nvSpPr>
      <dsp:spPr>
        <a:xfrm>
          <a:off x="202009" y="231758"/>
          <a:ext cx="2828131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1</a:t>
          </a:r>
          <a:endParaRPr lang="en-US" sz="2600" kern="1200"/>
        </a:p>
      </dsp:txBody>
      <dsp:txXfrm>
        <a:off x="239476" y="269225"/>
        <a:ext cx="2753197" cy="692586"/>
      </dsp:txXfrm>
    </dsp:sp>
    <dsp:sp modelId="{B8DC4D45-8CD8-BA4C-983E-B4AE238CC590}">
      <dsp:nvSpPr>
        <dsp:cNvPr id="0" name=""/>
        <dsp:cNvSpPr/>
      </dsp:nvSpPr>
      <dsp:spPr>
        <a:xfrm>
          <a:off x="0" y="2613879"/>
          <a:ext cx="4040188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541528" rIns="313563" bIns="184912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Average in the cell only</a:t>
          </a:r>
          <a:endParaRPr lang="en-US" sz="2600" kern="1200"/>
        </a:p>
      </dsp:txBody>
      <dsp:txXfrm>
        <a:off x="0" y="2613879"/>
        <a:ext cx="4040188" cy="1105650"/>
      </dsp:txXfrm>
    </dsp:sp>
    <dsp:sp modelId="{7F791DC4-D6F6-5241-8BD6-45C9C685E36D}">
      <dsp:nvSpPr>
        <dsp:cNvPr id="0" name=""/>
        <dsp:cNvSpPr/>
      </dsp:nvSpPr>
      <dsp:spPr>
        <a:xfrm>
          <a:off x="202009" y="2230118"/>
          <a:ext cx="2828131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2</a:t>
          </a:r>
          <a:endParaRPr lang="en-US" sz="2600" kern="1200"/>
        </a:p>
      </dsp:txBody>
      <dsp:txXfrm>
        <a:off x="239476" y="2267585"/>
        <a:ext cx="2753197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DB03-270C-C342-B10E-E97FC7B997DE}">
      <dsp:nvSpPr>
        <dsp:cNvPr id="0" name=""/>
        <dsp:cNvSpPr/>
      </dsp:nvSpPr>
      <dsp:spPr>
        <a:xfrm>
          <a:off x="0" y="550044"/>
          <a:ext cx="404177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687" tIns="499872" rIns="3136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Hard to estimate quantitatively</a:t>
          </a:r>
          <a:endParaRPr lang="en-US" sz="2400" kern="1200"/>
        </a:p>
      </dsp:txBody>
      <dsp:txXfrm>
        <a:off x="0" y="550044"/>
        <a:ext cx="4041775" cy="1360800"/>
      </dsp:txXfrm>
    </dsp:sp>
    <dsp:sp modelId="{73917C2E-857C-5F4E-BD85-0B6B6FF5F68F}">
      <dsp:nvSpPr>
        <dsp:cNvPr id="0" name=""/>
        <dsp:cNvSpPr/>
      </dsp:nvSpPr>
      <dsp:spPr>
        <a:xfrm>
          <a:off x="202088" y="195804"/>
          <a:ext cx="2829242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Results are better</a:t>
          </a:r>
          <a:endParaRPr lang="en-US" sz="2400" kern="1200"/>
        </a:p>
      </dsp:txBody>
      <dsp:txXfrm>
        <a:off x="236673" y="230389"/>
        <a:ext cx="2760072" cy="639310"/>
      </dsp:txXfrm>
    </dsp:sp>
    <dsp:sp modelId="{BD530785-498E-964E-A038-2B95BE37DE9F}">
      <dsp:nvSpPr>
        <dsp:cNvPr id="0" name=""/>
        <dsp:cNvSpPr/>
      </dsp:nvSpPr>
      <dsp:spPr>
        <a:xfrm>
          <a:off x="0" y="2394684"/>
          <a:ext cx="404177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687" tIns="499872" rIns="31368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spending more work than for the fine scale solution</a:t>
          </a:r>
          <a:endParaRPr lang="en-US" sz="2400" kern="1200"/>
        </a:p>
      </dsp:txBody>
      <dsp:txXfrm>
        <a:off x="0" y="2394684"/>
        <a:ext cx="4041775" cy="1360800"/>
      </dsp:txXfrm>
    </dsp:sp>
    <dsp:sp modelId="{E43B5801-61C6-4645-B679-A757716C8178}">
      <dsp:nvSpPr>
        <dsp:cNvPr id="0" name=""/>
        <dsp:cNvSpPr/>
      </dsp:nvSpPr>
      <dsp:spPr>
        <a:xfrm>
          <a:off x="202088" y="2040444"/>
          <a:ext cx="2829242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Danger of overwork </a:t>
          </a:r>
          <a:endParaRPr lang="en-US" sz="2400" kern="1200"/>
        </a:p>
      </dsp:txBody>
      <dsp:txXfrm>
        <a:off x="236673" y="2075029"/>
        <a:ext cx="2760072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C768-4C8E-A04E-9F91-82B0285F6433}">
      <dsp:nvSpPr>
        <dsp:cNvPr id="0" name=""/>
        <dsp:cNvSpPr/>
      </dsp:nvSpPr>
      <dsp:spPr>
        <a:xfrm>
          <a:off x="740663" y="783160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B97DD4-9679-2848-B886-CE35C5F944FF}">
      <dsp:nvSpPr>
        <dsp:cNvPr id="0" name=""/>
        <dsp:cNvSpPr/>
      </dsp:nvSpPr>
      <dsp:spPr>
        <a:xfrm>
          <a:off x="954633" y="1215893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Random media with small correlation length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Periodic media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Media with scale separation 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a(</a:t>
          </a:r>
          <a:r>
            <a:rPr lang="en-US" sz="2300" kern="1200" dirty="0" err="1" smtClean="0"/>
            <a:t>x,y</a:t>
          </a:r>
          <a:r>
            <a:rPr lang="en-US" sz="2300" kern="1200" dirty="0" smtClean="0"/>
            <a:t>) periodic in y, smooth in x</a:t>
          </a:r>
          <a:endParaRPr lang="en-US" sz="2300" kern="1200" dirty="0"/>
        </a:p>
      </dsp:txBody>
      <dsp:txXfrm>
        <a:off x="954633" y="1215893"/>
        <a:ext cx="3324758" cy="3165404"/>
      </dsp:txXfrm>
    </dsp:sp>
    <dsp:sp modelId="{B9893479-2D38-2346-8484-638BB9A2E03E}">
      <dsp:nvSpPr>
        <dsp:cNvPr id="0" name=""/>
        <dsp:cNvSpPr/>
      </dsp:nvSpPr>
      <dsp:spPr>
        <a:xfrm>
          <a:off x="4353458" y="1215893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Non-local features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 scale separation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Inhomogeneous with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Point sources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Some boundary conditions</a:t>
          </a:r>
          <a:endParaRPr lang="en-US" sz="2300" kern="1200" dirty="0"/>
        </a:p>
      </dsp:txBody>
      <dsp:txXfrm>
        <a:off x="4353458" y="1215893"/>
        <a:ext cx="3324758" cy="3165404"/>
      </dsp:txXfrm>
    </dsp:sp>
    <dsp:sp modelId="{DF258F2D-255F-5C49-8500-811DBB478A96}">
      <dsp:nvSpPr>
        <dsp:cNvPr id="0" name=""/>
        <dsp:cNvSpPr/>
      </dsp:nvSpPr>
      <dsp:spPr>
        <a:xfrm>
          <a:off x="0" y="42686"/>
          <a:ext cx="1399032" cy="139903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FA3C2-27BB-9A4C-BA82-F79284098904}">
      <dsp:nvSpPr>
        <dsp:cNvPr id="0" name=""/>
        <dsp:cNvSpPr/>
      </dsp:nvSpPr>
      <dsp:spPr>
        <a:xfrm>
          <a:off x="6912864" y="545811"/>
          <a:ext cx="1316736" cy="451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0103F6-8424-9C45-A7E3-0DD5E07E68E0}">
      <dsp:nvSpPr>
        <dsp:cNvPr id="0" name=""/>
        <dsp:cNvSpPr/>
      </dsp:nvSpPr>
      <dsp:spPr>
        <a:xfrm>
          <a:off x="4320539" y="1222662"/>
          <a:ext cx="822" cy="3023265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57D26-AD22-8B45-A815-16A609FE4FB6}">
      <dsp:nvSpPr>
        <dsp:cNvPr id="0" name=""/>
        <dsp:cNvSpPr/>
      </dsp:nvSpPr>
      <dsp:spPr>
        <a:xfrm>
          <a:off x="0" y="425361"/>
          <a:ext cx="4038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99872" rIns="3134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No flow</a:t>
          </a:r>
          <a:endParaRPr lang="en-US" sz="2400" kern="1200"/>
        </a:p>
      </dsp:txBody>
      <dsp:txXfrm>
        <a:off x="0" y="425361"/>
        <a:ext cx="4038600" cy="1020600"/>
      </dsp:txXfrm>
    </dsp:sp>
    <dsp:sp modelId="{BC23B944-C027-D841-BF74-408BA6B2D758}">
      <dsp:nvSpPr>
        <dsp:cNvPr id="0" name=""/>
        <dsp:cNvSpPr/>
      </dsp:nvSpPr>
      <dsp:spPr>
        <a:xfrm>
          <a:off x="201930" y="71121"/>
          <a:ext cx="28270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Sealed side</a:t>
          </a:r>
          <a:endParaRPr lang="en-US" sz="2400" kern="1200"/>
        </a:p>
      </dsp:txBody>
      <dsp:txXfrm>
        <a:off x="236515" y="105706"/>
        <a:ext cx="2757850" cy="639310"/>
      </dsp:txXfrm>
    </dsp:sp>
    <dsp:sp modelId="{D76473FA-FC66-9E46-947E-22FE68DEC51B}">
      <dsp:nvSpPr>
        <dsp:cNvPr id="0" name=""/>
        <dsp:cNvSpPr/>
      </dsp:nvSpPr>
      <dsp:spPr>
        <a:xfrm>
          <a:off x="0" y="1929801"/>
          <a:ext cx="4038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99872" rIns="3134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Some flow</a:t>
          </a:r>
          <a:endParaRPr lang="en-US" sz="2400" kern="1200"/>
        </a:p>
      </dsp:txBody>
      <dsp:txXfrm>
        <a:off x="0" y="1929801"/>
        <a:ext cx="4038600" cy="1020600"/>
      </dsp:txXfrm>
    </dsp:sp>
    <dsp:sp modelId="{D2ABC111-9BCE-3741-BE8F-68BF24D5480E}">
      <dsp:nvSpPr>
        <dsp:cNvPr id="0" name=""/>
        <dsp:cNvSpPr/>
      </dsp:nvSpPr>
      <dsp:spPr>
        <a:xfrm>
          <a:off x="201930" y="1575561"/>
          <a:ext cx="28270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Pressure</a:t>
          </a:r>
          <a:endParaRPr lang="en-US" sz="2400" kern="1200"/>
        </a:p>
      </dsp:txBody>
      <dsp:txXfrm>
        <a:off x="236515" y="1610146"/>
        <a:ext cx="2757850" cy="639310"/>
      </dsp:txXfrm>
    </dsp:sp>
    <dsp:sp modelId="{66CE8256-9F5D-934F-ACAD-918445834875}">
      <dsp:nvSpPr>
        <dsp:cNvPr id="0" name=""/>
        <dsp:cNvSpPr/>
      </dsp:nvSpPr>
      <dsp:spPr>
        <a:xfrm>
          <a:off x="0" y="3434241"/>
          <a:ext cx="4038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440" tIns="499872" rIns="313440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No flow</a:t>
          </a:r>
          <a:endParaRPr lang="en-US" sz="2400" kern="1200"/>
        </a:p>
      </dsp:txBody>
      <dsp:txXfrm>
        <a:off x="0" y="3434241"/>
        <a:ext cx="4038600" cy="1020600"/>
      </dsp:txXfrm>
    </dsp:sp>
    <dsp:sp modelId="{72321C87-B8CF-094E-A6C3-CCF19361D9B6}">
      <dsp:nvSpPr>
        <dsp:cNvPr id="0" name=""/>
        <dsp:cNvSpPr/>
      </dsp:nvSpPr>
      <dsp:spPr>
        <a:xfrm>
          <a:off x="201930" y="3080001"/>
          <a:ext cx="28270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Periodic</a:t>
          </a:r>
          <a:endParaRPr lang="en-US" sz="2400" kern="1200"/>
        </a:p>
      </dsp:txBody>
      <dsp:txXfrm>
        <a:off x="236515" y="3114586"/>
        <a:ext cx="275785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7CA9-ACC6-364E-87F1-BF76BE160364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AF81-93F2-2845-9CB8-4FF9C2C2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Calculating equivalent permeability: A review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make illustration of boundary conditions on the figure and compare to classical </a:t>
            </a:r>
            <a:r>
              <a:rPr lang="en-US" dirty="0" err="1" smtClean="0"/>
              <a:t>upscaling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3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Derivation</a:t>
            </a:r>
            <a:r>
              <a:rPr lang="en-US" baseline="0" dirty="0" smtClean="0"/>
              <a:t> requires a lot of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8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may want to show the</a:t>
            </a:r>
            <a:r>
              <a:rPr lang="en-US" baseline="0" dirty="0" smtClean="0"/>
              <a:t> equality is true (page 67)</a:t>
            </a:r>
          </a:p>
          <a:p>
            <a:r>
              <a:rPr lang="en-US" baseline="0" dirty="0" smtClean="0"/>
              <a:t>Farmer calls </a:t>
            </a:r>
            <a:r>
              <a:rPr lang="en-US" baseline="0" dirty="0" err="1" smtClean="0"/>
              <a:t>permeabilities</a:t>
            </a:r>
            <a:r>
              <a:rPr lang="en-US" baseline="0" dirty="0" smtClean="0"/>
              <a:t>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9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cells, upscale for each</a:t>
            </a:r>
            <a:endParaRPr lang="en-US" dirty="0" smtClean="0"/>
          </a:p>
          <a:p>
            <a:r>
              <a:rPr lang="en-US" dirty="0" smtClean="0"/>
              <a:t>In the second</a:t>
            </a:r>
            <a:r>
              <a:rPr lang="en-US" baseline="0" dirty="0" smtClean="0"/>
              <a:t> case the true is harmonic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AF81-93F2-2845-9CB8-4FF9C2C243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8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846E-F9D1-0F41-9364-F09890F642BC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2996-3CB0-BD4F-A710-94F9FBBC5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Upscaling</a:t>
            </a:r>
            <a:r>
              <a:rPr lang="en-US" dirty="0" smtClean="0"/>
              <a:t>, Homogenization and HMM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Sergey Alyaev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Calculation of effective permeability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0131" b="-12013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Scheme of periodic medium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8838" r="-883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008353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3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engineering formulation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974" b="-62974"/>
          <a:stretch>
            <a:fillRect/>
          </a:stretch>
        </p:blipFill>
        <p:spPr>
          <a:xfrm>
            <a:off x="2799632" y="1600200"/>
            <a:ext cx="5887167" cy="4525963"/>
          </a:xfrm>
        </p:spPr>
      </p:pic>
      <p:pic>
        <p:nvPicPr>
          <p:cNvPr id="8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9176" b="-9176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1121707" y="1965388"/>
            <a:ext cx="2549335" cy="667491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1707" y="5158578"/>
            <a:ext cx="2549335" cy="667491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68839" y="4440665"/>
            <a:ext cx="3986232" cy="63967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Pressure drop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84489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5800" y="5080344"/>
            <a:ext cx="3792077" cy="954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Another option is linear boundary conditions</a:t>
            </a:r>
          </a:p>
          <a:p>
            <a:pPr algn="ctr"/>
            <a:r>
              <a:rPr lang="en-US" i="1" dirty="0" smtClean="0"/>
              <a:t>p=</a:t>
            </a:r>
            <a:r>
              <a:rPr lang="en-US" i="1" u="sng" dirty="0" smtClean="0"/>
              <a:t>x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175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Derivation of consistent formulation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9176" b="-9176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4415" b="-34415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1116512" y="4624946"/>
            <a:ext cx="2549335" cy="533631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rgbClr val="FFFFFF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6512" y="2631747"/>
            <a:ext cx="2549335" cy="533631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rgbClr val="FFFFFF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9931" y="2631747"/>
            <a:ext cx="634158" cy="25268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16513" y="2631747"/>
            <a:ext cx="626306" cy="252683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84489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 of engineering approach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379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07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K-orthogonally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1627" b="-8162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MultiPoint</a:t>
            </a:r>
            <a:r>
              <a:rPr lang="en-US" dirty="0" smtClean="0"/>
              <a:t> Flux </a:t>
            </a:r>
            <a:r>
              <a:rPr lang="en-US" dirty="0"/>
              <a:t>A</a:t>
            </a:r>
            <a:r>
              <a:rPr lang="en-US" dirty="0" smtClean="0"/>
              <a:t>pproximation is consistent and convergent</a:t>
            </a:r>
          </a:p>
          <a:p>
            <a:r>
              <a:rPr lang="en-US" dirty="0" smtClean="0"/>
              <a:t>MPFA reduces to Two-Point Flux Approximation when the grid is aligned with permeability tensor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6755" y="6304002"/>
            <a:ext cx="20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Aavatsmark</a:t>
            </a:r>
            <a:r>
              <a:rPr lang="en-US" dirty="0" smtClean="0"/>
              <a:t>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9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K-orthogonally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5240" b="-5240"/>
          <a:stretch>
            <a:fillRect/>
          </a:stretch>
        </p:blipFill>
        <p:spPr>
          <a:xfrm>
            <a:off x="457200" y="3643385"/>
            <a:ext cx="4038600" cy="248277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– surface </a:t>
            </a:r>
            <a:r>
              <a:rPr lang="en-US" dirty="0" err="1" smtClean="0"/>
              <a:t>normals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Criterion for parallelograms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6755" y="6304002"/>
            <a:ext cx="20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Aavatsmark</a:t>
            </a:r>
            <a:r>
              <a:rPr lang="en-US" dirty="0" smtClean="0"/>
              <a:t>, 2002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90738"/>
            <a:ext cx="1524000" cy="1346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085" y="4217628"/>
            <a:ext cx="4270715" cy="8470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974" y="1634790"/>
            <a:ext cx="2597279" cy="17026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554" y="5144835"/>
            <a:ext cx="3038951" cy="9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62990" b="-62990"/>
          <a:stretch>
            <a:fillRect/>
          </a:stretch>
        </p:blipFill>
        <p:spPr>
          <a:xfrm>
            <a:off x="-1390546" y="1600200"/>
            <a:ext cx="5886346" cy="4525963"/>
          </a:xfrm>
        </p:spPr>
      </p:pic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415" b="-3441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30381" y="6387512"/>
            <a:ext cx="769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(19c) is satisfied under assumption of (10b) the resulting solution is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7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577634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040461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6508" y="6304002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L. Farmer,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1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upscaling</a:t>
            </a:r>
            <a:r>
              <a:rPr lang="en-US" dirty="0" smtClean="0"/>
              <a:t> and HMM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5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HMM and numerical </a:t>
            </a:r>
            <a:r>
              <a:rPr lang="en-US" dirty="0" err="1" smtClean="0"/>
              <a:t>upscaling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Finite element on both scales</a:t>
            </a:r>
          </a:p>
          <a:p>
            <a:r>
              <a:rPr lang="en-US" dirty="0" smtClean="0"/>
              <a:t>Evaluation of the permeability tensor in the quadrature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Finite volume on the coarse scale (consistent for K-orthogonal grids)</a:t>
            </a:r>
          </a:p>
          <a:p>
            <a:r>
              <a:rPr lang="en-US" dirty="0" smtClean="0"/>
              <a:t>Evaluation of permeability on control volumes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34150"/>
            <a:ext cx="3429000" cy="2425700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4"/>
          <a:srcRect l="-8838" r="-8838"/>
          <a:stretch>
            <a:fillRect/>
          </a:stretch>
        </p:blipFill>
        <p:spPr>
          <a:xfrm>
            <a:off x="4648199" y="4246320"/>
            <a:ext cx="2656803" cy="25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scales in porous media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5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is a numerical </a:t>
            </a:r>
            <a:r>
              <a:rPr lang="en-US" dirty="0" err="1" smtClean="0"/>
              <a:t>upscaling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5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similar proofs of convergence for both methods under similar assumptions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09853"/>
              </p:ext>
            </p:extLst>
          </p:nvPr>
        </p:nvGraphicFramePr>
        <p:xfrm>
          <a:off x="457200" y="2156460"/>
          <a:ext cx="8229600" cy="219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Assumptions</a:t>
                      </a:r>
                      <a:r>
                        <a:rPr lang="en-US" baseline="0" dirty="0" smtClean="0"/>
                        <a:t> on fine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Upscaling</a:t>
                      </a:r>
                      <a:endParaRPr lang="en-US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Homogenization </a:t>
                      </a:r>
                    </a:p>
                    <a:p>
                      <a:r>
                        <a:rPr lang="en-US" dirty="0" smtClean="0"/>
                        <a:t>(e.g. G. </a:t>
                      </a:r>
                      <a:r>
                        <a:rPr lang="en-US" dirty="0" err="1" smtClean="0"/>
                        <a:t>Pavliotis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A. Stuart 2008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be presented</a:t>
                      </a:r>
                    </a:p>
                    <a:p>
                      <a:r>
                        <a:rPr lang="en-US" baseline="0" dirty="0" smtClean="0"/>
                        <a:t>(A. </a:t>
                      </a:r>
                      <a:r>
                        <a:rPr lang="en-US" baseline="0" dirty="0" err="1" smtClean="0"/>
                        <a:t>Bourgeat</a:t>
                      </a:r>
                      <a:r>
                        <a:rPr lang="en-US" baseline="0" dirty="0" smtClean="0"/>
                        <a:t>, A. </a:t>
                      </a:r>
                      <a:r>
                        <a:rPr lang="en-US" baseline="0" dirty="0" err="1" smtClean="0"/>
                        <a:t>Piatnitski</a:t>
                      </a:r>
                      <a:r>
                        <a:rPr lang="en-US" baseline="0" dirty="0" smtClean="0"/>
                        <a:t> 2004)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HMM</a:t>
                      </a:r>
                      <a:endParaRPr lang="en-US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Presented yesterday</a:t>
                      </a:r>
                    </a:p>
                    <a:p>
                      <a:r>
                        <a:rPr lang="en-US" dirty="0" smtClean="0"/>
                        <a:t>(A. </a:t>
                      </a:r>
                      <a:r>
                        <a:rPr lang="en-US" dirty="0" err="1" smtClean="0"/>
                        <a:t>Abdulle</a:t>
                      </a:r>
                      <a:r>
                        <a:rPr lang="en-US" dirty="0" smtClean="0"/>
                        <a:t> 2005)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(W. E et. al. 2004)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1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cases and bad cases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569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92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and </a:t>
            </a:r>
            <a:r>
              <a:rPr lang="en-US" dirty="0" err="1" smtClean="0"/>
              <a:t>coments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…where </a:t>
            </a:r>
            <a:r>
              <a:rPr lang="en-US" dirty="0" err="1" smtClean="0"/>
              <a:t>upscaling</a:t>
            </a:r>
            <a:r>
              <a:rPr lang="en-US" dirty="0" smtClean="0"/>
              <a:t> works and fails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55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permeability tensor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 is</a:t>
            </a:r>
          </a:p>
          <a:p>
            <a:pPr lvl="1"/>
            <a:r>
              <a:rPr lang="en-US" dirty="0" smtClean="0"/>
              <a:t>Symmetric</a:t>
            </a:r>
          </a:p>
          <a:p>
            <a:pPr lvl="1"/>
            <a:r>
              <a:rPr lang="en-US" dirty="0" smtClean="0"/>
              <a:t>Positive definite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5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calculations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3634113"/>
            <a:ext cx="4040188" cy="2492049"/>
          </a:xfrm>
        </p:spPr>
        <p:txBody>
          <a:bodyPr/>
          <a:lstStyle/>
          <a:p>
            <a:r>
              <a:rPr lang="en-US" dirty="0" smtClean="0"/>
              <a:t>We need 3 experiments to compute equivalent permeability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If we assume k is diagonal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3634113"/>
            <a:ext cx="4041775" cy="2492050"/>
          </a:xfrm>
        </p:spPr>
        <p:txBody>
          <a:bodyPr/>
          <a:lstStyle/>
          <a:p>
            <a:r>
              <a:rPr lang="en-US" dirty="0" smtClean="0"/>
              <a:t>We can reduce to 1 experiment</a:t>
            </a:r>
          </a:p>
          <a:p>
            <a:pPr lvl="1"/>
            <a:r>
              <a:rPr lang="en-US" dirty="0" smtClean="0"/>
              <a:t>Proof is based on linear algebra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6508" y="6304002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L. Farmer, 2002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69" y="1426012"/>
            <a:ext cx="2936249" cy="8545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737" y="2280592"/>
            <a:ext cx="4029651" cy="825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/>
              <a:t>p</a:t>
            </a:r>
            <a:r>
              <a:rPr lang="en-US" i="1" baseline="30000" dirty="0" smtClean="0"/>
              <a:t>i </a:t>
            </a:r>
            <a:r>
              <a:rPr lang="en-US" dirty="0" smtClean="0"/>
              <a:t>– solutions of cell problems with linear boundary conditions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806" y="2280592"/>
            <a:ext cx="1418418" cy="5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6797" b="-36797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61328" b="-16132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7184489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92" y="1417638"/>
            <a:ext cx="1435704" cy="11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5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9857" b="-29857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1316" b="-21316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495800" y="3300369"/>
            <a:ext cx="4191000" cy="1260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84489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03993" y="3189121"/>
            <a:ext cx="3569068" cy="621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computed by rotation of the basis from previous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92" y="1417638"/>
            <a:ext cx="1435704" cy="11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examples where </a:t>
            </a:r>
            <a:r>
              <a:rPr lang="en-US" dirty="0" err="1" smtClean="0"/>
              <a:t>upscaling</a:t>
            </a:r>
            <a:r>
              <a:rPr lang="en-US" dirty="0" smtClean="0"/>
              <a:t>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</a:p>
          <a:p>
            <a:r>
              <a:rPr lang="en-US" dirty="0" err="1" smtClean="0"/>
              <a:t>Upscaled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True</a:t>
            </a:r>
          </a:p>
          <a:p>
            <a:r>
              <a:rPr lang="en-US" dirty="0" err="1" smtClean="0"/>
              <a:t>Upscaled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6508" y="6304002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L. Farmer, 2002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432213"/>
              </p:ext>
            </p:extLst>
          </p:nvPr>
        </p:nvGraphicFramePr>
        <p:xfrm>
          <a:off x="4648200" y="1600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975803"/>
              </p:ext>
            </p:extLst>
          </p:nvPr>
        </p:nvGraphicFramePr>
        <p:xfrm>
          <a:off x="4648200" y="4642803"/>
          <a:ext cx="403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51C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664157" y="3606301"/>
            <a:ext cx="936301" cy="72311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7833" y="3606301"/>
            <a:ext cx="936301" cy="7231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/>
              </a:rPr>
              <a:t>a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62" y="3083560"/>
            <a:ext cx="3140325" cy="544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258" y="3729860"/>
            <a:ext cx="348791" cy="488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352" y="1930954"/>
            <a:ext cx="1659558" cy="4794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151" y="4789758"/>
            <a:ext cx="1899579" cy="401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72" y="5228675"/>
            <a:ext cx="1659558" cy="4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9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Dependence on boundary conditions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5145950"/>
              </p:ext>
            </p:extLst>
          </p:nvPr>
        </p:nvGraphicFramePr>
        <p:xfrm>
          <a:off x="457200" y="1600200"/>
          <a:ext cx="243513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27"/>
                <a:gridCol w="487027"/>
                <a:gridCol w="487027"/>
                <a:gridCol w="487027"/>
                <a:gridCol w="48702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flow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803503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6508" y="6304002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L. Farmer,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8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Representative Elementary Volume (REV)</a:t>
            </a:r>
            <a:endParaRPr lang="en-US" dirty="0"/>
          </a:p>
        </p:txBody>
      </p:sp>
      <p:pic>
        <p:nvPicPr>
          <p:cNvPr id="4" name="Content Placeholder 3" descr="RE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2" b="-451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340891" y="3986401"/>
            <a:ext cx="2159981" cy="713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REV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136" y="1526783"/>
            <a:ext cx="864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effective parameters do not change sufficiently with perturbation of averaging domain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5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Effective and equivalent permeability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087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84489" y="6359700"/>
            <a:ext cx="198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J. </a:t>
            </a:r>
            <a:r>
              <a:rPr lang="en-US" dirty="0" err="1" smtClean="0"/>
              <a:t>Durlofsky</a:t>
            </a:r>
            <a:r>
              <a:rPr lang="en-US" dirty="0" smtClean="0"/>
              <a:t>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upscaling</a:t>
            </a:r>
            <a:r>
              <a:rPr lang="en-US" dirty="0" smtClean="0"/>
              <a:t>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42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84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Averaged isotropic and anisotropic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Anisotropy arises on larger scale</a:t>
            </a:r>
          </a:p>
          <a:p>
            <a:r>
              <a:rPr lang="en-US" dirty="0" smtClean="0"/>
              <a:t>In geological formations there is a lot of </a:t>
            </a:r>
            <a:r>
              <a:rPr lang="en-US" dirty="0" smtClean="0"/>
              <a:t>hetero</a:t>
            </a:r>
            <a:r>
              <a:rPr lang="en-US" dirty="0" smtClean="0"/>
              <a:t>geneities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7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968" y="274638"/>
            <a:ext cx="33378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 not 		well-defined</a:t>
            </a:r>
            <a:endParaRPr lang="en-US" dirty="0"/>
          </a:p>
        </p:txBody>
      </p:sp>
      <p:pic>
        <p:nvPicPr>
          <p:cNvPr id="15" name="Content Placeholder 14" descr="photo_by_Chuck_DeMets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r="22339"/>
          <a:stretch>
            <a:fillRect/>
          </a:stretch>
        </p:blipFill>
        <p:spPr>
          <a:xfrm>
            <a:off x="5348288" y="1600200"/>
            <a:ext cx="3338512" cy="4525963"/>
          </a:xfrm>
        </p:spPr>
      </p:pic>
      <p:pic>
        <p:nvPicPr>
          <p:cNvPr id="5" name="Plassholder for innhol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23153" r="32531" b="2796"/>
          <a:stretch/>
        </p:blipFill>
        <p:spPr>
          <a:xfrm>
            <a:off x="1809776" y="554740"/>
            <a:ext cx="3670750" cy="6096873"/>
          </a:xfrm>
          <a:prstGeom prst="rect">
            <a:avLst/>
          </a:prstGeom>
        </p:spPr>
      </p:pic>
      <p:sp>
        <p:nvSpPr>
          <p:cNvPr id="6" name="Pil opp 15"/>
          <p:cNvSpPr/>
          <p:nvPr/>
        </p:nvSpPr>
        <p:spPr>
          <a:xfrm>
            <a:off x="585640" y="683285"/>
            <a:ext cx="504056" cy="593605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16"/>
          <p:cNvSpPr txBox="1"/>
          <p:nvPr/>
        </p:nvSpPr>
        <p:spPr>
          <a:xfrm>
            <a:off x="285733" y="1487409"/>
            <a:ext cx="115095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Field scale</a:t>
            </a:r>
            <a:endParaRPr lang="en-US" dirty="0"/>
          </a:p>
        </p:txBody>
      </p:sp>
      <p:sp>
        <p:nvSpPr>
          <p:cNvPr id="8" name="Ellipse 19"/>
          <p:cNvSpPr/>
          <p:nvPr/>
        </p:nvSpPr>
        <p:spPr>
          <a:xfrm>
            <a:off x="423915" y="6184136"/>
            <a:ext cx="827506" cy="3549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9" name="Ellipse 20"/>
          <p:cNvSpPr/>
          <p:nvPr/>
        </p:nvSpPr>
        <p:spPr>
          <a:xfrm>
            <a:off x="404722" y="4015351"/>
            <a:ext cx="827506" cy="3549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Ellipse 21"/>
          <p:cNvSpPr/>
          <p:nvPr/>
        </p:nvSpPr>
        <p:spPr>
          <a:xfrm>
            <a:off x="423915" y="2146099"/>
            <a:ext cx="827506" cy="3549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km</a:t>
            </a:r>
            <a:endParaRPr lang="en-US" dirty="0"/>
          </a:p>
        </p:txBody>
      </p:sp>
      <p:sp>
        <p:nvSpPr>
          <p:cNvPr id="11" name="TekstSylinder 22"/>
          <p:cNvSpPr txBox="1"/>
          <p:nvPr/>
        </p:nvSpPr>
        <p:spPr>
          <a:xfrm>
            <a:off x="0" y="3487287"/>
            <a:ext cx="188827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Fracture networks</a:t>
            </a:r>
            <a:endParaRPr lang="en-US" dirty="0"/>
          </a:p>
        </p:txBody>
      </p:sp>
      <p:sp>
        <p:nvSpPr>
          <p:cNvPr id="12" name="TekstSylinder 23"/>
          <p:cNvSpPr txBox="1"/>
          <p:nvPr/>
        </p:nvSpPr>
        <p:spPr>
          <a:xfrm>
            <a:off x="167655" y="5610946"/>
            <a:ext cx="162922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 Fracture </a:t>
            </a:r>
            <a:endParaRPr lang="en-US" dirty="0"/>
          </a:p>
        </p:txBody>
      </p:sp>
      <p:sp>
        <p:nvSpPr>
          <p:cNvPr id="16" name="TekstSylinder 2"/>
          <p:cNvSpPr txBox="1"/>
          <p:nvPr/>
        </p:nvSpPr>
        <p:spPr>
          <a:xfrm>
            <a:off x="6708525" y="6466947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</a:t>
            </a:r>
            <a:r>
              <a:rPr lang="en-US" dirty="0"/>
              <a:t>by Chuck </a:t>
            </a:r>
            <a:r>
              <a:rPr lang="en-US" dirty="0" err="1" smtClean="0"/>
              <a:t>DeMets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fractures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71650"/>
            <a:ext cx="82486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6297" y="6433865"/>
            <a:ext cx="234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from T. H. </a:t>
            </a:r>
            <a:r>
              <a:rPr lang="en-US" dirty="0" err="1" smtClean="0"/>
              <a:t>Sandve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7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Upscaling</a:t>
            </a:r>
            <a:r>
              <a:rPr lang="en-US" dirty="0" smtClean="0"/>
              <a:t> </a:t>
            </a:r>
            <a:r>
              <a:rPr lang="en-US" dirty="0" smtClean="0"/>
              <a:t>technics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251CA3"/>
      </a:accent1>
      <a:accent2>
        <a:srgbClr val="800080"/>
      </a:accent2>
      <a:accent3>
        <a:srgbClr val="1D61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684</Words>
  <Application>Microsoft Macintosh PowerPoint</Application>
  <PresentationFormat>On-screen Show (4:3)</PresentationFormat>
  <Paragraphs>161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Upscaling, Homogenization and HMM</vt:lpstr>
      <vt:lpstr>Introduction</vt:lpstr>
      <vt:lpstr>About Representative Elementary Volume (REV)</vt:lpstr>
      <vt:lpstr>Effective and equivalent permeability</vt:lpstr>
      <vt:lpstr>Understanding upscaling methods</vt:lpstr>
      <vt:lpstr>Averaged isotropic and anisotropic media</vt:lpstr>
      <vt:lpstr>REV not   well-defined</vt:lpstr>
      <vt:lpstr>Multi-scale fractures </vt:lpstr>
      <vt:lpstr>Upscaling technics</vt:lpstr>
      <vt:lpstr>Calculation of effective permeability</vt:lpstr>
      <vt:lpstr>Classical engineering formulation</vt:lpstr>
      <vt:lpstr>Derivation of consistent formulation</vt:lpstr>
      <vt:lpstr>Assumptions of engineering approach</vt:lpstr>
      <vt:lpstr>About K-orthogonally</vt:lpstr>
      <vt:lpstr>Examples of K-orthogonally</vt:lpstr>
      <vt:lpstr>Comparison</vt:lpstr>
      <vt:lpstr>Oversampling</vt:lpstr>
      <vt:lpstr>Comparison of upscaling and HMM</vt:lpstr>
      <vt:lpstr>Comparison between HMM and numerical upscaling</vt:lpstr>
      <vt:lpstr>HMM is a numerical upscaling</vt:lpstr>
      <vt:lpstr>There are similar proofs of convergence for both methods under similar assumptions</vt:lpstr>
      <vt:lpstr>Good cases and bad cases</vt:lpstr>
      <vt:lpstr>Examples and coments</vt:lpstr>
      <vt:lpstr>Properties of permeability tensor</vt:lpstr>
      <vt:lpstr>Reduction of calculations</vt:lpstr>
      <vt:lpstr>Examples</vt:lpstr>
      <vt:lpstr>Counter example</vt:lpstr>
      <vt:lpstr>More examples where upscaling fails</vt:lpstr>
      <vt:lpstr>Dependence on boundary conditions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Upscaling and HMM</dc:title>
  <dc:creator>Sergey Alyaev</dc:creator>
  <cp:lastModifiedBy>Sergey Alyaev</cp:lastModifiedBy>
  <cp:revision>38</cp:revision>
  <dcterms:created xsi:type="dcterms:W3CDTF">2011-12-02T12:35:45Z</dcterms:created>
  <dcterms:modified xsi:type="dcterms:W3CDTF">2011-12-12T21:09:22Z</dcterms:modified>
</cp:coreProperties>
</file>